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27.png" ContentType="image/png"/>
  <Override PartName="/ppt/media/image24.png" ContentType="image/png"/>
  <Override PartName="/ppt/media/image23.png" ContentType="image/png"/>
  <Override PartName="/ppt/media/image7.png" ContentType="image/png"/>
  <Override PartName="/ppt/media/image4.jpeg" ContentType="image/jpeg"/>
  <Override PartName="/ppt/media/image32.png" ContentType="image/png"/>
  <Override PartName="/ppt/media/image2.png" ContentType="image/png"/>
  <Override PartName="/ppt/media/image29.png" ContentType="image/png"/>
  <Override PartName="/ppt/media/image6.png" ContentType="image/png"/>
  <Override PartName="/ppt/media/image31.png" ContentType="image/png"/>
  <Override PartName="/ppt/media/image11.png" ContentType="image/png"/>
  <Override PartName="/ppt/media/image25.png" ContentType="image/png"/>
  <Override PartName="/ppt/media/image19.jpeg" ContentType="image/jpeg"/>
  <Override PartName="/ppt/media/image12.png" ContentType="image/png"/>
  <Override PartName="/ppt/media/image8.png" ContentType="image/png"/>
  <Override PartName="/ppt/media/image13.png" ContentType="image/png"/>
  <Override PartName="/ppt/media/image9.png" ContentType="image/png"/>
  <Override PartName="/ppt/media/image30.png" ContentType="image/png"/>
  <Override PartName="/ppt/media/image5.png" ContentType="image/png"/>
  <Override PartName="/ppt/media/image28.png" ContentType="image/png"/>
  <Override PartName="/ppt/media/image3.png" ContentType="image/png"/>
  <Override PartName="/ppt/media/image26.png" ContentType="image/png"/>
  <Override PartName="/ppt/media/image1.jpeg" ContentType="image/jpeg"/>
  <Override PartName="/ppt/media/image10.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20.png" ContentType="image/png"/>
  <Override PartName="/ppt/media/image21.png" ContentType="image/png"/>
  <Override PartName="/ppt/media/image22.png" ContentType="image/png"/>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63.xml.rels" ContentType="application/vnd.openxmlformats-package.relationships+xml"/>
  <Override PartName="/ppt/slides/_rels/slide60.xml.rels" ContentType="application/vnd.openxmlformats-package.relationships+xml"/>
  <Override PartName="/ppt/slides/_rels/slide56.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66.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8.xml.rels" ContentType="application/vnd.openxmlformats-package.relationships+xml"/>
  <Override PartName="/ppt/slides/_rels/slide62.xml.rels" ContentType="application/vnd.openxmlformats-package.relationships+xml"/>
  <Override PartName="/ppt/slides/_rels/slide52.xml.rels" ContentType="application/vnd.openxmlformats-package.relationships+xml"/>
  <Override PartName="/ppt/slides/_rels/slide67.xml.rels" ContentType="application/vnd.openxmlformats-package.relationships+xml"/>
  <Override PartName="/ppt/slides/_rels/slide45.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13.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rIns="0" tIns="0" bIns="0">
            <a:normAutofit/>
          </a:bodyPr>
          <a:p>
            <a:endParaRPr b="0" lang="it-IT" sz="2800" spc="-1" strike="noStrike">
              <a:solidFill>
                <a:srgbClr val="000000"/>
              </a:solid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rIns="0" tIns="0" bIns="0">
            <a:normAutofit/>
          </a:bodyPr>
          <a:p>
            <a:endParaRPr b="0" lang="it-IT"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rIns="0" tIns="0" bIns="0">
            <a:normAutofit/>
          </a:bodyPr>
          <a:p>
            <a:endParaRPr b="0" lang="it-IT" sz="2800" spc="-1" strike="noStrike">
              <a:solidFill>
                <a:srgbClr val="000000"/>
              </a:solid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rIns="0" tIns="0" bIns="0">
            <a:normAutofit/>
          </a:bodyPr>
          <a:p>
            <a:endParaRPr b="0" lang="it-IT" sz="2800" spc="-1" strike="noStrike">
              <a:solidFill>
                <a:srgbClr val="000000"/>
              </a:solidFill>
              <a:latin typeface="Calibri"/>
            </a:endParaRPr>
          </a:p>
        </p:txBody>
      </p:sp>
      <p:sp>
        <p:nvSpPr>
          <p:cNvPr id="32" name="PlaceHolder 4"/>
          <p:cNvSpPr>
            <a:spLocks noGrp="1"/>
          </p:cNvSpPr>
          <p:nvPr>
            <p:ph type="body"/>
          </p:nvPr>
        </p:nvSpPr>
        <p:spPr>
          <a:xfrm>
            <a:off x="838080" y="4098240"/>
            <a:ext cx="5131080" cy="2075040"/>
          </a:xfrm>
          <a:prstGeom prst="rect">
            <a:avLst/>
          </a:prstGeom>
        </p:spPr>
        <p:txBody>
          <a:bodyPr lIns="0" rIns="0" tIns="0" bIns="0">
            <a:normAutofit/>
          </a:bodyPr>
          <a:p>
            <a:endParaRPr b="0" lang="it-IT" sz="2800" spc="-1" strike="noStrike">
              <a:solidFill>
                <a:srgbClr val="000000"/>
              </a:solidFill>
              <a:latin typeface="Calibri"/>
            </a:endParaRPr>
          </a:p>
        </p:txBody>
      </p:sp>
      <p:sp>
        <p:nvSpPr>
          <p:cNvPr id="33" name="PlaceHolder 5"/>
          <p:cNvSpPr>
            <a:spLocks noGrp="1"/>
          </p:cNvSpPr>
          <p:nvPr>
            <p:ph type="body"/>
          </p:nvPr>
        </p:nvSpPr>
        <p:spPr>
          <a:xfrm>
            <a:off x="6226200" y="4098240"/>
            <a:ext cx="5131080" cy="2075040"/>
          </a:xfrm>
          <a:prstGeom prst="rect">
            <a:avLst/>
          </a:prstGeom>
        </p:spPr>
        <p:txBody>
          <a:bodyPr lIns="0" rIns="0" tIns="0" bIns="0">
            <a:normAutofit/>
          </a:bodyPr>
          <a:p>
            <a:endParaRPr b="0" lang="it-IT"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35" name="PlaceHolder 2"/>
          <p:cNvSpPr>
            <a:spLocks noGrp="1"/>
          </p:cNvSpPr>
          <p:nvPr>
            <p:ph type="body"/>
          </p:nvPr>
        </p:nvSpPr>
        <p:spPr>
          <a:xfrm>
            <a:off x="838080" y="1825560"/>
            <a:ext cx="3385800" cy="2075040"/>
          </a:xfrm>
          <a:prstGeom prst="rect">
            <a:avLst/>
          </a:prstGeom>
        </p:spPr>
        <p:txBody>
          <a:bodyPr lIns="0" rIns="0" tIns="0" bIns="0">
            <a:normAutofit/>
          </a:bodyPr>
          <a:p>
            <a:endParaRPr b="0" lang="it-IT" sz="2800" spc="-1" strike="noStrike">
              <a:solidFill>
                <a:srgbClr val="000000"/>
              </a:solidFill>
              <a:latin typeface="Calibri"/>
            </a:endParaRPr>
          </a:p>
        </p:txBody>
      </p:sp>
      <p:sp>
        <p:nvSpPr>
          <p:cNvPr id="36" name="PlaceHolder 3"/>
          <p:cNvSpPr>
            <a:spLocks noGrp="1"/>
          </p:cNvSpPr>
          <p:nvPr>
            <p:ph type="body"/>
          </p:nvPr>
        </p:nvSpPr>
        <p:spPr>
          <a:xfrm>
            <a:off x="4393440" y="1825560"/>
            <a:ext cx="3385800" cy="2075040"/>
          </a:xfrm>
          <a:prstGeom prst="rect">
            <a:avLst/>
          </a:prstGeom>
        </p:spPr>
        <p:txBody>
          <a:bodyPr lIns="0" rIns="0" tIns="0" bIns="0">
            <a:normAutofit/>
          </a:bodyPr>
          <a:p>
            <a:endParaRPr b="0" lang="it-IT" sz="2800" spc="-1" strike="noStrike">
              <a:solidFill>
                <a:srgbClr val="000000"/>
              </a:solidFill>
              <a:latin typeface="Calibri"/>
            </a:endParaRPr>
          </a:p>
        </p:txBody>
      </p:sp>
      <p:sp>
        <p:nvSpPr>
          <p:cNvPr id="37" name="PlaceHolder 4"/>
          <p:cNvSpPr>
            <a:spLocks noGrp="1"/>
          </p:cNvSpPr>
          <p:nvPr>
            <p:ph type="body"/>
          </p:nvPr>
        </p:nvSpPr>
        <p:spPr>
          <a:xfrm>
            <a:off x="7949160" y="1825560"/>
            <a:ext cx="3385800" cy="2075040"/>
          </a:xfrm>
          <a:prstGeom prst="rect">
            <a:avLst/>
          </a:prstGeom>
        </p:spPr>
        <p:txBody>
          <a:bodyPr lIns="0" rIns="0" tIns="0" bIns="0">
            <a:normAutofit/>
          </a:bodyPr>
          <a:p>
            <a:endParaRPr b="0" lang="it-IT" sz="2800" spc="-1" strike="noStrike">
              <a:solidFill>
                <a:srgbClr val="000000"/>
              </a:solidFill>
              <a:latin typeface="Calibri"/>
            </a:endParaRPr>
          </a:p>
        </p:txBody>
      </p:sp>
      <p:sp>
        <p:nvSpPr>
          <p:cNvPr id="38" name="PlaceHolder 5"/>
          <p:cNvSpPr>
            <a:spLocks noGrp="1"/>
          </p:cNvSpPr>
          <p:nvPr>
            <p:ph type="body"/>
          </p:nvPr>
        </p:nvSpPr>
        <p:spPr>
          <a:xfrm>
            <a:off x="838080" y="4098240"/>
            <a:ext cx="3385800" cy="2075040"/>
          </a:xfrm>
          <a:prstGeom prst="rect">
            <a:avLst/>
          </a:prstGeom>
        </p:spPr>
        <p:txBody>
          <a:bodyPr lIns="0" rIns="0" tIns="0" bIns="0">
            <a:normAutofit/>
          </a:bodyPr>
          <a:p>
            <a:endParaRPr b="0" lang="it-IT" sz="2800" spc="-1" strike="noStrike">
              <a:solidFill>
                <a:srgbClr val="000000"/>
              </a:solidFill>
              <a:latin typeface="Calibri"/>
            </a:endParaRPr>
          </a:p>
        </p:txBody>
      </p:sp>
      <p:sp>
        <p:nvSpPr>
          <p:cNvPr id="39" name="PlaceHolder 6"/>
          <p:cNvSpPr>
            <a:spLocks noGrp="1"/>
          </p:cNvSpPr>
          <p:nvPr>
            <p:ph type="body"/>
          </p:nvPr>
        </p:nvSpPr>
        <p:spPr>
          <a:xfrm>
            <a:off x="4393440" y="4098240"/>
            <a:ext cx="3385800" cy="2075040"/>
          </a:xfrm>
          <a:prstGeom prst="rect">
            <a:avLst/>
          </a:prstGeom>
        </p:spPr>
        <p:txBody>
          <a:bodyPr lIns="0" rIns="0" tIns="0" bIns="0">
            <a:normAutofit/>
          </a:bodyPr>
          <a:p>
            <a:endParaRPr b="0" lang="it-IT" sz="2800" spc="-1" strike="noStrike">
              <a:solidFill>
                <a:srgbClr val="000000"/>
              </a:solidFill>
              <a:latin typeface="Calibri"/>
            </a:endParaRPr>
          </a:p>
        </p:txBody>
      </p:sp>
      <p:sp>
        <p:nvSpPr>
          <p:cNvPr id="40" name="PlaceHolder 7"/>
          <p:cNvSpPr>
            <a:spLocks noGrp="1"/>
          </p:cNvSpPr>
          <p:nvPr>
            <p:ph type="body"/>
          </p:nvPr>
        </p:nvSpPr>
        <p:spPr>
          <a:xfrm>
            <a:off x="7949160" y="4098240"/>
            <a:ext cx="3385800" cy="2075040"/>
          </a:xfrm>
          <a:prstGeom prst="rect">
            <a:avLst/>
          </a:prstGeom>
        </p:spPr>
        <p:txBody>
          <a:bodyPr lIns="0" rIns="0" tIns="0" bIns="0">
            <a:normAutofit/>
          </a:bodyPr>
          <a:p>
            <a:endParaRPr b="0" lang="it-IT"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49" name="PlaceHolder 2"/>
          <p:cNvSpPr>
            <a:spLocks noGrp="1"/>
          </p:cNvSpPr>
          <p:nvPr>
            <p:ph type="body"/>
          </p:nvPr>
        </p:nvSpPr>
        <p:spPr>
          <a:xfrm>
            <a:off x="838080" y="1825560"/>
            <a:ext cx="10515240" cy="4350960"/>
          </a:xfrm>
          <a:prstGeom prst="rect">
            <a:avLst/>
          </a:prstGeom>
        </p:spPr>
        <p:txBody>
          <a:bodyPr lIns="0" rIns="0" tIns="0" bIns="0">
            <a:normAutofit/>
          </a:bodyPr>
          <a:p>
            <a:endParaRPr b="0" lang="it-IT"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51" name="PlaceHolder 2"/>
          <p:cNvSpPr>
            <a:spLocks noGrp="1"/>
          </p:cNvSpPr>
          <p:nvPr>
            <p:ph type="body"/>
          </p:nvPr>
        </p:nvSpPr>
        <p:spPr>
          <a:xfrm>
            <a:off x="838080" y="1825560"/>
            <a:ext cx="5131080" cy="4350960"/>
          </a:xfrm>
          <a:prstGeom prst="rect">
            <a:avLst/>
          </a:prstGeom>
        </p:spPr>
        <p:txBody>
          <a:bodyPr lIns="0" rIns="0" tIns="0" bIns="0">
            <a:normAutofit/>
          </a:bodyPr>
          <a:p>
            <a:endParaRPr b="0" lang="it-IT" sz="2800" spc="-1" strike="noStrike">
              <a:solidFill>
                <a:srgbClr val="000000"/>
              </a:solidFill>
              <a:latin typeface="Calibri"/>
            </a:endParaRPr>
          </a:p>
        </p:txBody>
      </p:sp>
      <p:sp>
        <p:nvSpPr>
          <p:cNvPr id="52" name="PlaceHolder 3"/>
          <p:cNvSpPr>
            <a:spLocks noGrp="1"/>
          </p:cNvSpPr>
          <p:nvPr>
            <p:ph type="body"/>
          </p:nvPr>
        </p:nvSpPr>
        <p:spPr>
          <a:xfrm>
            <a:off x="6226200" y="1825560"/>
            <a:ext cx="5131080" cy="4350960"/>
          </a:xfrm>
          <a:prstGeom prst="rect">
            <a:avLst/>
          </a:prstGeom>
        </p:spPr>
        <p:txBody>
          <a:bodyPr lIns="0" rIns="0" tIns="0" bIns="0">
            <a:normAutofit/>
          </a:bodyPr>
          <a:p>
            <a:endParaRPr b="0" lang="it-IT"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it-IT"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56" name="PlaceHolder 2"/>
          <p:cNvSpPr>
            <a:spLocks noGrp="1"/>
          </p:cNvSpPr>
          <p:nvPr>
            <p:ph type="body"/>
          </p:nvPr>
        </p:nvSpPr>
        <p:spPr>
          <a:xfrm>
            <a:off x="838080" y="1825560"/>
            <a:ext cx="5131080" cy="2075040"/>
          </a:xfrm>
          <a:prstGeom prst="rect">
            <a:avLst/>
          </a:prstGeom>
        </p:spPr>
        <p:txBody>
          <a:bodyPr lIns="0" rIns="0" tIns="0" bIns="0">
            <a:normAutofit/>
          </a:bodyPr>
          <a:p>
            <a:endParaRPr b="0" lang="it-IT" sz="2800" spc="-1" strike="noStrike">
              <a:solidFill>
                <a:srgbClr val="000000"/>
              </a:solidFill>
              <a:latin typeface="Calibri"/>
            </a:endParaRPr>
          </a:p>
        </p:txBody>
      </p:sp>
      <p:sp>
        <p:nvSpPr>
          <p:cNvPr id="57" name="PlaceHolder 3"/>
          <p:cNvSpPr>
            <a:spLocks noGrp="1"/>
          </p:cNvSpPr>
          <p:nvPr>
            <p:ph type="body"/>
          </p:nvPr>
        </p:nvSpPr>
        <p:spPr>
          <a:xfrm>
            <a:off x="6226200" y="1825560"/>
            <a:ext cx="5131080" cy="4350960"/>
          </a:xfrm>
          <a:prstGeom prst="rect">
            <a:avLst/>
          </a:prstGeom>
        </p:spPr>
        <p:txBody>
          <a:bodyPr lIns="0" rIns="0" tIns="0" bIns="0">
            <a:normAutofit/>
          </a:bodyPr>
          <a:p>
            <a:endParaRPr b="0" lang="it-IT" sz="2800" spc="-1" strike="noStrike">
              <a:solidFill>
                <a:srgbClr val="000000"/>
              </a:solidFill>
              <a:latin typeface="Calibri"/>
            </a:endParaRPr>
          </a:p>
        </p:txBody>
      </p:sp>
      <p:sp>
        <p:nvSpPr>
          <p:cNvPr id="58" name="PlaceHolder 4"/>
          <p:cNvSpPr>
            <a:spLocks noGrp="1"/>
          </p:cNvSpPr>
          <p:nvPr>
            <p:ph type="body"/>
          </p:nvPr>
        </p:nvSpPr>
        <p:spPr>
          <a:xfrm>
            <a:off x="838080" y="4098240"/>
            <a:ext cx="5131080" cy="2075040"/>
          </a:xfrm>
          <a:prstGeom prst="rect">
            <a:avLst/>
          </a:prstGeom>
        </p:spPr>
        <p:txBody>
          <a:bodyPr lIns="0" rIns="0" tIns="0" bIns="0">
            <a:normAutofit/>
          </a:bodyPr>
          <a:p>
            <a:endParaRPr b="0" lang="it-IT"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60" name="PlaceHolder 2"/>
          <p:cNvSpPr>
            <a:spLocks noGrp="1"/>
          </p:cNvSpPr>
          <p:nvPr>
            <p:ph type="body"/>
          </p:nvPr>
        </p:nvSpPr>
        <p:spPr>
          <a:xfrm>
            <a:off x="838080" y="1825560"/>
            <a:ext cx="5131080" cy="4350960"/>
          </a:xfrm>
          <a:prstGeom prst="rect">
            <a:avLst/>
          </a:prstGeom>
        </p:spPr>
        <p:txBody>
          <a:bodyPr lIns="0" rIns="0" tIns="0" bIns="0">
            <a:normAutofit/>
          </a:bodyPr>
          <a:p>
            <a:endParaRPr b="0" lang="it-IT" sz="2800" spc="-1" strike="noStrike">
              <a:solidFill>
                <a:srgbClr val="000000"/>
              </a:solidFill>
              <a:latin typeface="Calibri"/>
            </a:endParaRPr>
          </a:p>
        </p:txBody>
      </p:sp>
      <p:sp>
        <p:nvSpPr>
          <p:cNvPr id="61" name="PlaceHolder 3"/>
          <p:cNvSpPr>
            <a:spLocks noGrp="1"/>
          </p:cNvSpPr>
          <p:nvPr>
            <p:ph type="body"/>
          </p:nvPr>
        </p:nvSpPr>
        <p:spPr>
          <a:xfrm>
            <a:off x="6226200" y="1825560"/>
            <a:ext cx="5131080" cy="2075040"/>
          </a:xfrm>
          <a:prstGeom prst="rect">
            <a:avLst/>
          </a:prstGeom>
        </p:spPr>
        <p:txBody>
          <a:bodyPr lIns="0" rIns="0" tIns="0" bIns="0">
            <a:normAutofit/>
          </a:bodyPr>
          <a:p>
            <a:endParaRPr b="0" lang="it-IT" sz="2800" spc="-1" strike="noStrike">
              <a:solidFill>
                <a:srgbClr val="000000"/>
              </a:solidFill>
              <a:latin typeface="Calibri"/>
            </a:endParaRPr>
          </a:p>
        </p:txBody>
      </p:sp>
      <p:sp>
        <p:nvSpPr>
          <p:cNvPr id="62" name="PlaceHolder 4"/>
          <p:cNvSpPr>
            <a:spLocks noGrp="1"/>
          </p:cNvSpPr>
          <p:nvPr>
            <p:ph type="body"/>
          </p:nvPr>
        </p:nvSpPr>
        <p:spPr>
          <a:xfrm>
            <a:off x="6226200" y="4098240"/>
            <a:ext cx="5131080" cy="2075040"/>
          </a:xfrm>
          <a:prstGeom prst="rect">
            <a:avLst/>
          </a:prstGeom>
        </p:spPr>
        <p:txBody>
          <a:bodyPr lIns="0" rIns="0" tIns="0" bIns="0">
            <a:normAutofit/>
          </a:bodyPr>
          <a:p>
            <a:endParaRPr b="0" lang="it-IT"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64" name="PlaceHolder 2"/>
          <p:cNvSpPr>
            <a:spLocks noGrp="1"/>
          </p:cNvSpPr>
          <p:nvPr>
            <p:ph type="body"/>
          </p:nvPr>
        </p:nvSpPr>
        <p:spPr>
          <a:xfrm>
            <a:off x="838080" y="1825560"/>
            <a:ext cx="5131080" cy="2075040"/>
          </a:xfrm>
          <a:prstGeom prst="rect">
            <a:avLst/>
          </a:prstGeom>
        </p:spPr>
        <p:txBody>
          <a:bodyPr lIns="0" rIns="0" tIns="0" bIns="0">
            <a:normAutofit/>
          </a:bodyPr>
          <a:p>
            <a:endParaRPr b="0" lang="it-IT" sz="2800" spc="-1" strike="noStrike">
              <a:solidFill>
                <a:srgbClr val="000000"/>
              </a:solidFill>
              <a:latin typeface="Calibri"/>
            </a:endParaRPr>
          </a:p>
        </p:txBody>
      </p:sp>
      <p:sp>
        <p:nvSpPr>
          <p:cNvPr id="65" name="PlaceHolder 3"/>
          <p:cNvSpPr>
            <a:spLocks noGrp="1"/>
          </p:cNvSpPr>
          <p:nvPr>
            <p:ph type="body"/>
          </p:nvPr>
        </p:nvSpPr>
        <p:spPr>
          <a:xfrm>
            <a:off x="6226200" y="1825560"/>
            <a:ext cx="5131080" cy="2075040"/>
          </a:xfrm>
          <a:prstGeom prst="rect">
            <a:avLst/>
          </a:prstGeom>
        </p:spPr>
        <p:txBody>
          <a:bodyPr lIns="0" rIns="0" tIns="0" bIns="0">
            <a:normAutofit/>
          </a:bodyPr>
          <a:p>
            <a:endParaRPr b="0" lang="it-IT" sz="2800" spc="-1" strike="noStrike">
              <a:solidFill>
                <a:srgbClr val="000000"/>
              </a:solidFill>
              <a:latin typeface="Calibri"/>
            </a:endParaRPr>
          </a:p>
        </p:txBody>
      </p:sp>
      <p:sp>
        <p:nvSpPr>
          <p:cNvPr id="66" name="PlaceHolder 4"/>
          <p:cNvSpPr>
            <a:spLocks noGrp="1"/>
          </p:cNvSpPr>
          <p:nvPr>
            <p:ph type="body"/>
          </p:nvPr>
        </p:nvSpPr>
        <p:spPr>
          <a:xfrm>
            <a:off x="838080" y="4098240"/>
            <a:ext cx="10515240" cy="2075040"/>
          </a:xfrm>
          <a:prstGeom prst="rect">
            <a:avLst/>
          </a:prstGeom>
        </p:spPr>
        <p:txBody>
          <a:bodyPr lIns="0" rIns="0" tIns="0" bIns="0">
            <a:normAutofit/>
          </a:bodyPr>
          <a:p>
            <a:endParaRPr b="0" lang="it-IT"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68" name="PlaceHolder 2"/>
          <p:cNvSpPr>
            <a:spLocks noGrp="1"/>
          </p:cNvSpPr>
          <p:nvPr>
            <p:ph type="body"/>
          </p:nvPr>
        </p:nvSpPr>
        <p:spPr>
          <a:xfrm>
            <a:off x="838080" y="1825560"/>
            <a:ext cx="10515240" cy="2075040"/>
          </a:xfrm>
          <a:prstGeom prst="rect">
            <a:avLst/>
          </a:prstGeom>
        </p:spPr>
        <p:txBody>
          <a:bodyPr lIns="0" rIns="0" tIns="0" bIns="0">
            <a:normAutofit/>
          </a:bodyPr>
          <a:p>
            <a:endParaRPr b="0" lang="it-IT" sz="2800" spc="-1" strike="noStrike">
              <a:solidFill>
                <a:srgbClr val="000000"/>
              </a:solidFill>
              <a:latin typeface="Calibri"/>
            </a:endParaRPr>
          </a:p>
        </p:txBody>
      </p:sp>
      <p:sp>
        <p:nvSpPr>
          <p:cNvPr id="69" name="PlaceHolder 3"/>
          <p:cNvSpPr>
            <a:spLocks noGrp="1"/>
          </p:cNvSpPr>
          <p:nvPr>
            <p:ph type="body"/>
          </p:nvPr>
        </p:nvSpPr>
        <p:spPr>
          <a:xfrm>
            <a:off x="838080" y="4098240"/>
            <a:ext cx="10515240" cy="2075040"/>
          </a:xfrm>
          <a:prstGeom prst="rect">
            <a:avLst/>
          </a:prstGeom>
        </p:spPr>
        <p:txBody>
          <a:bodyPr lIns="0" rIns="0" tIns="0" bIns="0">
            <a:normAutofit/>
          </a:bodyPr>
          <a:p>
            <a:endParaRPr b="0" lang="it-IT"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71" name="PlaceHolder 2"/>
          <p:cNvSpPr>
            <a:spLocks noGrp="1"/>
          </p:cNvSpPr>
          <p:nvPr>
            <p:ph type="body"/>
          </p:nvPr>
        </p:nvSpPr>
        <p:spPr>
          <a:xfrm>
            <a:off x="838080" y="1825560"/>
            <a:ext cx="5131080" cy="2075040"/>
          </a:xfrm>
          <a:prstGeom prst="rect">
            <a:avLst/>
          </a:prstGeom>
        </p:spPr>
        <p:txBody>
          <a:bodyPr lIns="0" rIns="0" tIns="0" bIns="0">
            <a:normAutofit/>
          </a:bodyPr>
          <a:p>
            <a:endParaRPr b="0" lang="it-IT" sz="2800" spc="-1" strike="noStrike">
              <a:solidFill>
                <a:srgbClr val="000000"/>
              </a:solidFill>
              <a:latin typeface="Calibri"/>
            </a:endParaRPr>
          </a:p>
        </p:txBody>
      </p:sp>
      <p:sp>
        <p:nvSpPr>
          <p:cNvPr id="72" name="PlaceHolder 3"/>
          <p:cNvSpPr>
            <a:spLocks noGrp="1"/>
          </p:cNvSpPr>
          <p:nvPr>
            <p:ph type="body"/>
          </p:nvPr>
        </p:nvSpPr>
        <p:spPr>
          <a:xfrm>
            <a:off x="6226200" y="1825560"/>
            <a:ext cx="5131080" cy="2075040"/>
          </a:xfrm>
          <a:prstGeom prst="rect">
            <a:avLst/>
          </a:prstGeom>
        </p:spPr>
        <p:txBody>
          <a:bodyPr lIns="0" rIns="0" tIns="0" bIns="0">
            <a:normAutofit/>
          </a:bodyPr>
          <a:p>
            <a:endParaRPr b="0" lang="it-IT" sz="2800" spc="-1" strike="noStrike">
              <a:solidFill>
                <a:srgbClr val="000000"/>
              </a:solidFill>
              <a:latin typeface="Calibri"/>
            </a:endParaRPr>
          </a:p>
        </p:txBody>
      </p:sp>
      <p:sp>
        <p:nvSpPr>
          <p:cNvPr id="73" name="PlaceHolder 4"/>
          <p:cNvSpPr>
            <a:spLocks noGrp="1"/>
          </p:cNvSpPr>
          <p:nvPr>
            <p:ph type="body"/>
          </p:nvPr>
        </p:nvSpPr>
        <p:spPr>
          <a:xfrm>
            <a:off x="838080" y="4098240"/>
            <a:ext cx="5131080" cy="2075040"/>
          </a:xfrm>
          <a:prstGeom prst="rect">
            <a:avLst/>
          </a:prstGeom>
        </p:spPr>
        <p:txBody>
          <a:bodyPr lIns="0" rIns="0" tIns="0" bIns="0">
            <a:normAutofit/>
          </a:bodyPr>
          <a:p>
            <a:endParaRPr b="0" lang="it-IT" sz="2800" spc="-1" strike="noStrike">
              <a:solidFill>
                <a:srgbClr val="000000"/>
              </a:solidFill>
              <a:latin typeface="Calibri"/>
            </a:endParaRPr>
          </a:p>
        </p:txBody>
      </p:sp>
      <p:sp>
        <p:nvSpPr>
          <p:cNvPr id="74" name="PlaceHolder 5"/>
          <p:cNvSpPr>
            <a:spLocks noGrp="1"/>
          </p:cNvSpPr>
          <p:nvPr>
            <p:ph type="body"/>
          </p:nvPr>
        </p:nvSpPr>
        <p:spPr>
          <a:xfrm>
            <a:off x="6226200" y="4098240"/>
            <a:ext cx="5131080" cy="2075040"/>
          </a:xfrm>
          <a:prstGeom prst="rect">
            <a:avLst/>
          </a:prstGeom>
        </p:spPr>
        <p:txBody>
          <a:bodyPr lIns="0" rIns="0" tIns="0" bIns="0">
            <a:normAutofit/>
          </a:bodyPr>
          <a:p>
            <a:endParaRPr b="0" lang="it-IT"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76" name="PlaceHolder 2"/>
          <p:cNvSpPr>
            <a:spLocks noGrp="1"/>
          </p:cNvSpPr>
          <p:nvPr>
            <p:ph type="body"/>
          </p:nvPr>
        </p:nvSpPr>
        <p:spPr>
          <a:xfrm>
            <a:off x="838080" y="1825560"/>
            <a:ext cx="3385800" cy="2075040"/>
          </a:xfrm>
          <a:prstGeom prst="rect">
            <a:avLst/>
          </a:prstGeom>
        </p:spPr>
        <p:txBody>
          <a:bodyPr lIns="0" rIns="0" tIns="0" bIns="0">
            <a:normAutofit/>
          </a:bodyPr>
          <a:p>
            <a:endParaRPr b="0" lang="it-IT" sz="2800" spc="-1" strike="noStrike">
              <a:solidFill>
                <a:srgbClr val="000000"/>
              </a:solidFill>
              <a:latin typeface="Calibri"/>
            </a:endParaRPr>
          </a:p>
        </p:txBody>
      </p:sp>
      <p:sp>
        <p:nvSpPr>
          <p:cNvPr id="77" name="PlaceHolder 3"/>
          <p:cNvSpPr>
            <a:spLocks noGrp="1"/>
          </p:cNvSpPr>
          <p:nvPr>
            <p:ph type="body"/>
          </p:nvPr>
        </p:nvSpPr>
        <p:spPr>
          <a:xfrm>
            <a:off x="4393440" y="1825560"/>
            <a:ext cx="3385800" cy="2075040"/>
          </a:xfrm>
          <a:prstGeom prst="rect">
            <a:avLst/>
          </a:prstGeom>
        </p:spPr>
        <p:txBody>
          <a:bodyPr lIns="0" rIns="0" tIns="0" bIns="0">
            <a:normAutofit/>
          </a:bodyPr>
          <a:p>
            <a:endParaRPr b="0" lang="it-IT" sz="2800" spc="-1" strike="noStrike">
              <a:solidFill>
                <a:srgbClr val="000000"/>
              </a:solidFill>
              <a:latin typeface="Calibri"/>
            </a:endParaRPr>
          </a:p>
        </p:txBody>
      </p:sp>
      <p:sp>
        <p:nvSpPr>
          <p:cNvPr id="78" name="PlaceHolder 4"/>
          <p:cNvSpPr>
            <a:spLocks noGrp="1"/>
          </p:cNvSpPr>
          <p:nvPr>
            <p:ph type="body"/>
          </p:nvPr>
        </p:nvSpPr>
        <p:spPr>
          <a:xfrm>
            <a:off x="7949160" y="1825560"/>
            <a:ext cx="3385800" cy="2075040"/>
          </a:xfrm>
          <a:prstGeom prst="rect">
            <a:avLst/>
          </a:prstGeom>
        </p:spPr>
        <p:txBody>
          <a:bodyPr lIns="0" rIns="0" tIns="0" bIns="0">
            <a:normAutofit/>
          </a:bodyPr>
          <a:p>
            <a:endParaRPr b="0" lang="it-IT" sz="2800" spc="-1" strike="noStrike">
              <a:solidFill>
                <a:srgbClr val="000000"/>
              </a:solidFill>
              <a:latin typeface="Calibri"/>
            </a:endParaRPr>
          </a:p>
        </p:txBody>
      </p:sp>
      <p:sp>
        <p:nvSpPr>
          <p:cNvPr id="79" name="PlaceHolder 5"/>
          <p:cNvSpPr>
            <a:spLocks noGrp="1"/>
          </p:cNvSpPr>
          <p:nvPr>
            <p:ph type="body"/>
          </p:nvPr>
        </p:nvSpPr>
        <p:spPr>
          <a:xfrm>
            <a:off x="838080" y="4098240"/>
            <a:ext cx="3385800" cy="2075040"/>
          </a:xfrm>
          <a:prstGeom prst="rect">
            <a:avLst/>
          </a:prstGeom>
        </p:spPr>
        <p:txBody>
          <a:bodyPr lIns="0" rIns="0" tIns="0" bIns="0">
            <a:normAutofit/>
          </a:bodyPr>
          <a:p>
            <a:endParaRPr b="0" lang="it-IT" sz="2800" spc="-1" strike="noStrike">
              <a:solidFill>
                <a:srgbClr val="000000"/>
              </a:solidFill>
              <a:latin typeface="Calibri"/>
            </a:endParaRPr>
          </a:p>
        </p:txBody>
      </p:sp>
      <p:sp>
        <p:nvSpPr>
          <p:cNvPr id="80" name="PlaceHolder 6"/>
          <p:cNvSpPr>
            <a:spLocks noGrp="1"/>
          </p:cNvSpPr>
          <p:nvPr>
            <p:ph type="body"/>
          </p:nvPr>
        </p:nvSpPr>
        <p:spPr>
          <a:xfrm>
            <a:off x="4393440" y="4098240"/>
            <a:ext cx="3385800" cy="2075040"/>
          </a:xfrm>
          <a:prstGeom prst="rect">
            <a:avLst/>
          </a:prstGeom>
        </p:spPr>
        <p:txBody>
          <a:bodyPr lIns="0" rIns="0" tIns="0" bIns="0">
            <a:normAutofit/>
          </a:bodyPr>
          <a:p>
            <a:endParaRPr b="0" lang="it-IT" sz="2800" spc="-1" strike="noStrike">
              <a:solidFill>
                <a:srgbClr val="000000"/>
              </a:solidFill>
              <a:latin typeface="Calibri"/>
            </a:endParaRPr>
          </a:p>
        </p:txBody>
      </p:sp>
      <p:sp>
        <p:nvSpPr>
          <p:cNvPr id="81" name="PlaceHolder 7"/>
          <p:cNvSpPr>
            <a:spLocks noGrp="1"/>
          </p:cNvSpPr>
          <p:nvPr>
            <p:ph type="body"/>
          </p:nvPr>
        </p:nvSpPr>
        <p:spPr>
          <a:xfrm>
            <a:off x="7949160" y="4098240"/>
            <a:ext cx="3385800" cy="2075040"/>
          </a:xfrm>
          <a:prstGeom prst="rect">
            <a:avLst/>
          </a:prstGeom>
        </p:spPr>
        <p:txBody>
          <a:bodyPr lIns="0" rIns="0" tIns="0" bIns="0">
            <a:normAutofit/>
          </a:bodyPr>
          <a:p>
            <a:endParaRPr b="0" lang="it-IT" sz="2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rIns="0" tIns="0" bIns="0">
            <a:normAutofit/>
          </a:bodyPr>
          <a:p>
            <a:endParaRPr b="0" lang="it-IT"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rIns="0" tIns="0" bIns="0">
            <a:normAutofit/>
          </a:bodyPr>
          <a:p>
            <a:endParaRPr b="0" lang="it-IT" sz="2800" spc="-1" strike="noStrike">
              <a:solidFill>
                <a:srgbClr val="000000"/>
              </a:solid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rIns="0" tIns="0" bIns="0">
            <a:normAutofit/>
          </a:bodyPr>
          <a:p>
            <a:endParaRPr b="0" lang="it-IT"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it-IT"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rIns="0" tIns="0" bIns="0">
            <a:normAutofit/>
          </a:bodyPr>
          <a:p>
            <a:endParaRPr b="0" lang="it-IT" sz="2800" spc="-1" strike="noStrike">
              <a:solidFill>
                <a:srgbClr val="000000"/>
              </a:solidFill>
              <a:latin typeface="Calibri"/>
            </a:endParaRPr>
          </a:p>
        </p:txBody>
      </p:sp>
      <p:sp>
        <p:nvSpPr>
          <p:cNvPr id="16" name="PlaceHolder 3"/>
          <p:cNvSpPr>
            <a:spLocks noGrp="1"/>
          </p:cNvSpPr>
          <p:nvPr>
            <p:ph type="body"/>
          </p:nvPr>
        </p:nvSpPr>
        <p:spPr>
          <a:xfrm>
            <a:off x="6226200" y="1825560"/>
            <a:ext cx="5131080" cy="4350960"/>
          </a:xfrm>
          <a:prstGeom prst="rect">
            <a:avLst/>
          </a:prstGeom>
        </p:spPr>
        <p:txBody>
          <a:bodyPr lIns="0" rIns="0" tIns="0" bIns="0">
            <a:normAutofit/>
          </a:bodyPr>
          <a:p>
            <a:endParaRPr b="0" lang="it-IT" sz="2800" spc="-1" strike="noStrike">
              <a:solidFill>
                <a:srgbClr val="000000"/>
              </a:solidFill>
              <a:latin typeface="Calibri"/>
            </a:endParaRPr>
          </a:p>
        </p:txBody>
      </p:sp>
      <p:sp>
        <p:nvSpPr>
          <p:cNvPr id="17" name="PlaceHolder 4"/>
          <p:cNvSpPr>
            <a:spLocks noGrp="1"/>
          </p:cNvSpPr>
          <p:nvPr>
            <p:ph type="body"/>
          </p:nvPr>
        </p:nvSpPr>
        <p:spPr>
          <a:xfrm>
            <a:off x="838080" y="4098240"/>
            <a:ext cx="5131080" cy="2075040"/>
          </a:xfrm>
          <a:prstGeom prst="rect">
            <a:avLst/>
          </a:prstGeom>
        </p:spPr>
        <p:txBody>
          <a:bodyPr lIns="0" rIns="0" tIns="0" bIns="0">
            <a:normAutofit/>
          </a:bodyPr>
          <a:p>
            <a:endParaRPr b="0" lang="it-IT"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rIns="0" tIns="0" bIns="0">
            <a:normAutofit/>
          </a:bodyPr>
          <a:p>
            <a:endParaRPr b="0" lang="it-IT" sz="2800" spc="-1" strike="noStrike">
              <a:solidFill>
                <a:srgbClr val="000000"/>
              </a:solid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rIns="0" tIns="0" bIns="0">
            <a:normAutofit/>
          </a:bodyPr>
          <a:p>
            <a:endParaRPr b="0" lang="it-IT" sz="2800" spc="-1" strike="noStrike">
              <a:solidFill>
                <a:srgbClr val="000000"/>
              </a:solid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rIns="0" tIns="0" bIns="0">
            <a:normAutofit/>
          </a:bodyPr>
          <a:p>
            <a:endParaRPr b="0" lang="it-IT"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rIns="0" tIns="0" bIns="0">
            <a:normAutofit/>
          </a:bodyPr>
          <a:p>
            <a:endParaRPr b="0" lang="it-IT" sz="2800" spc="-1" strike="noStrike">
              <a:solidFill>
                <a:srgbClr val="000000"/>
              </a:solid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rIns="0" tIns="0" bIns="0">
            <a:normAutofit/>
          </a:bodyPr>
          <a:p>
            <a:endParaRPr b="0" lang="it-IT" sz="2800" spc="-1" strike="noStrike">
              <a:solidFill>
                <a:srgbClr val="000000"/>
              </a:solid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rIns="0" tIns="0" bIns="0">
            <a:normAutofit/>
          </a:bodyPr>
          <a:p>
            <a:endParaRPr b="0" lang="it-IT"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noAutofit/>
          </a:bodyPr>
          <a:p>
            <a:pPr algn="ctr">
              <a:lnSpc>
                <a:spcPct val="90000"/>
              </a:lnSpc>
            </a:pPr>
            <a:r>
              <a:rPr b="0" lang="it-IT" sz="6000" spc="-1" strike="noStrike">
                <a:solidFill>
                  <a:srgbClr val="000000"/>
                </a:solidFill>
                <a:latin typeface="Calibri Light"/>
              </a:rPr>
              <a:t>Fare clic per modificare lo stile del titolo dello schema</a:t>
            </a:r>
            <a:endParaRPr b="0" lang="it-IT" sz="60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noAutofit/>
          </a:bodyPr>
          <a:p>
            <a:pPr>
              <a:lnSpc>
                <a:spcPct val="100000"/>
              </a:lnSpc>
            </a:pPr>
            <a:fld id="{AE6BA087-9FBE-4FBF-ACBD-AA88F3596180}" type="datetime1">
              <a:rPr b="0" lang="it-IT" sz="1200" spc="-1" strike="noStrike">
                <a:solidFill>
                  <a:srgbClr val="8b8b8b"/>
                </a:solidFill>
                <a:latin typeface="Calibri"/>
              </a:rPr>
              <a:t>28/06/2021</a:t>
            </a:fld>
            <a:endParaRPr b="0" lang="en-US"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1C7C364F-5183-4D7A-A027-85C557B1FFDF}" type="slidenum">
              <a:rPr b="0" lang="it-IT" sz="1200" spc="-1" strike="noStrike">
                <a:solidFill>
                  <a:srgbClr val="8b8b8b"/>
                </a:solidFill>
                <a:latin typeface="Calibri"/>
              </a:rPr>
              <a:t>&lt;number&gt;</a:t>
            </a:fld>
            <a:endParaRPr b="0" lang="en-US"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it-IT" sz="2800" spc="-1" strike="noStrike">
                <a:solidFill>
                  <a:srgbClr val="000000"/>
                </a:solidFill>
                <a:latin typeface="Calibri"/>
              </a:rPr>
              <a:t>Click to edit the outline text format</a:t>
            </a:r>
            <a:endParaRPr b="0" lang="it-IT"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it-IT" sz="2000" spc="-1" strike="noStrike">
                <a:solidFill>
                  <a:srgbClr val="000000"/>
                </a:solidFill>
                <a:latin typeface="Calibri"/>
              </a:rPr>
              <a:t>Second Outline Level</a:t>
            </a:r>
            <a:endParaRPr b="0" lang="it-IT"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it-IT" sz="1800" spc="-1" strike="noStrike">
                <a:solidFill>
                  <a:srgbClr val="000000"/>
                </a:solidFill>
                <a:latin typeface="Calibri"/>
              </a:rPr>
              <a:t>Third Outline Level</a:t>
            </a:r>
            <a:endParaRPr b="0" lang="it-IT"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it-IT" sz="1800" spc="-1" strike="noStrike">
                <a:solidFill>
                  <a:srgbClr val="000000"/>
                </a:solidFill>
                <a:latin typeface="Calibri"/>
              </a:rPr>
              <a:t>Fourth Outline Level</a:t>
            </a:r>
            <a:endParaRPr b="0" lang="it-IT"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it-IT" sz="2000" spc="-1" strike="noStrike">
                <a:solidFill>
                  <a:srgbClr val="000000"/>
                </a:solidFill>
                <a:latin typeface="Calibri"/>
              </a:rPr>
              <a:t>Fifth Outline Level</a:t>
            </a:r>
            <a:endParaRPr b="0" lang="it-IT"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it-IT" sz="2000" spc="-1" strike="noStrike">
                <a:solidFill>
                  <a:srgbClr val="000000"/>
                </a:solidFill>
                <a:latin typeface="Calibri"/>
              </a:rPr>
              <a:t>Sixth Outline Level</a:t>
            </a:r>
            <a:endParaRPr b="0" lang="it-IT"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it-IT" sz="2000" spc="-1" strike="noStrike">
                <a:solidFill>
                  <a:srgbClr val="000000"/>
                </a:solidFill>
                <a:latin typeface="Calibri"/>
              </a:rPr>
              <a:t>Seventh Outline Level</a:t>
            </a:r>
            <a:endParaRPr b="0" lang="it-IT"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it-IT" sz="4400" spc="-1" strike="noStrike">
                <a:solidFill>
                  <a:srgbClr val="000000"/>
                </a:solidFill>
                <a:latin typeface="Calibri Light"/>
              </a:rPr>
              <a:t>Fare clic per modificare lo stile del titolo dello schema</a:t>
            </a:r>
            <a:endParaRPr b="0" lang="it-IT"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noAutofit/>
          </a:bodyPr>
          <a:p>
            <a:pPr marL="228600" indent="-228240">
              <a:lnSpc>
                <a:spcPct val="90000"/>
              </a:lnSpc>
              <a:spcBef>
                <a:spcPts val="1001"/>
              </a:spcBef>
              <a:buClr>
                <a:srgbClr val="000000"/>
              </a:buClr>
              <a:buFont typeface="Arial"/>
              <a:buChar char="•"/>
            </a:pPr>
            <a:r>
              <a:rPr b="0" lang="it-IT" sz="2800" spc="-1" strike="noStrike">
                <a:solidFill>
                  <a:srgbClr val="000000"/>
                </a:solidFill>
                <a:latin typeface="Calibri"/>
              </a:rPr>
              <a:t>Fare clic per modificare gli stili del testo dello schema</a:t>
            </a:r>
            <a:endParaRPr b="0" lang="it-IT"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it-IT" sz="2400" spc="-1" strike="noStrike">
                <a:solidFill>
                  <a:srgbClr val="000000"/>
                </a:solidFill>
                <a:latin typeface="Calibri"/>
              </a:rPr>
              <a:t>Secondo livello</a:t>
            </a:r>
            <a:endParaRPr b="0" lang="it-IT"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it-IT" sz="2000" spc="-1" strike="noStrike">
                <a:solidFill>
                  <a:srgbClr val="000000"/>
                </a:solidFill>
                <a:latin typeface="Calibri"/>
              </a:rPr>
              <a:t>Terzo livello</a:t>
            </a:r>
            <a:endParaRPr b="0" lang="it-IT"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it-IT" sz="1800" spc="-1" strike="noStrike">
                <a:solidFill>
                  <a:srgbClr val="000000"/>
                </a:solidFill>
                <a:latin typeface="Calibri"/>
              </a:rPr>
              <a:t>Quarto livello</a:t>
            </a:r>
            <a:endParaRPr b="0" lang="it-IT"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it-IT" sz="1800" spc="-1" strike="noStrike">
                <a:solidFill>
                  <a:srgbClr val="000000"/>
                </a:solidFill>
                <a:latin typeface="Calibri"/>
              </a:rPr>
              <a:t>Quinto livello</a:t>
            </a:r>
            <a:endParaRPr b="0" lang="it-IT" sz="1800" spc="-1" strike="noStrike">
              <a:solidFill>
                <a:srgbClr val="000000"/>
              </a:solidFill>
              <a:latin typeface="Calibri"/>
            </a:endParaRPr>
          </a:p>
        </p:txBody>
      </p:sp>
      <p:sp>
        <p:nvSpPr>
          <p:cNvPr id="43" name="PlaceHolder 3"/>
          <p:cNvSpPr>
            <a:spLocks noGrp="1"/>
          </p:cNvSpPr>
          <p:nvPr>
            <p:ph type="dt"/>
          </p:nvPr>
        </p:nvSpPr>
        <p:spPr>
          <a:xfrm>
            <a:off x="838080" y="6356520"/>
            <a:ext cx="2742840" cy="364680"/>
          </a:xfrm>
          <a:prstGeom prst="rect">
            <a:avLst/>
          </a:prstGeom>
        </p:spPr>
        <p:txBody>
          <a:bodyPr anchor="ctr">
            <a:noAutofit/>
          </a:bodyPr>
          <a:p>
            <a:pPr>
              <a:lnSpc>
                <a:spcPct val="100000"/>
              </a:lnSpc>
            </a:pPr>
            <a:fld id="{7489AA84-C529-4B9C-9ECE-F164B763A4B1}" type="datetime1">
              <a:rPr b="0" lang="it-IT" sz="1200" spc="-1" strike="noStrike">
                <a:solidFill>
                  <a:srgbClr val="8b8b8b"/>
                </a:solidFill>
                <a:latin typeface="Calibri"/>
              </a:rPr>
              <a:t>28/06/2021</a:t>
            </a:fld>
            <a:endParaRPr b="0" lang="en-US" sz="1200" spc="-1" strike="noStrike">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E31C18C9-3F0B-4317-B50C-6E8A3E697427}" type="slidenum">
              <a:rPr b="0" lang="it-IT" sz="1200" spc="-1" strike="noStrike">
                <a:solidFill>
                  <a:srgbClr val="8b8b8b"/>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png"/><Relationship Id="rId3" Type="http://schemas.openxmlformats.org/officeDocument/2006/relationships/slideLayout" Target="../slideLayouts/slideLayout2.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Titolo 1"/>
          <p:cNvSpPr txBox="1"/>
          <p:nvPr/>
        </p:nvSpPr>
        <p:spPr>
          <a:xfrm>
            <a:off x="5956920" y="2167560"/>
            <a:ext cx="6234840" cy="1035720"/>
          </a:xfrm>
          <a:prstGeom prst="rect">
            <a:avLst/>
          </a:prstGeom>
          <a:noFill/>
          <a:ln w="0">
            <a:noFill/>
          </a:ln>
        </p:spPr>
        <p:txBody>
          <a:bodyPr anchor="b">
            <a:normAutofit/>
          </a:bodyPr>
          <a:p>
            <a:pPr algn="ctr">
              <a:lnSpc>
                <a:spcPct val="90000"/>
              </a:lnSpc>
            </a:pPr>
            <a:r>
              <a:rPr b="1" lang="it-IT" sz="4400" spc="-1" strike="noStrike">
                <a:solidFill>
                  <a:srgbClr val="000000"/>
                </a:solidFill>
                <a:latin typeface="Arial"/>
              </a:rPr>
              <a:t>Progetto di TIW </a:t>
            </a:r>
            <a:endParaRPr b="0" lang="it-IT" sz="4400" spc="-1" strike="noStrike">
              <a:solidFill>
                <a:srgbClr val="000000"/>
              </a:solidFill>
              <a:latin typeface="Calibri"/>
            </a:endParaRPr>
          </a:p>
        </p:txBody>
      </p:sp>
      <p:sp>
        <p:nvSpPr>
          <p:cNvPr id="83" name="Sottotitolo 2"/>
          <p:cNvSpPr txBox="1"/>
          <p:nvPr/>
        </p:nvSpPr>
        <p:spPr>
          <a:xfrm>
            <a:off x="5956920" y="3320640"/>
            <a:ext cx="6234840" cy="2484360"/>
          </a:xfrm>
          <a:prstGeom prst="rect">
            <a:avLst/>
          </a:prstGeom>
          <a:noFill/>
          <a:ln w="0">
            <a:noFill/>
          </a:ln>
        </p:spPr>
        <p:txBody>
          <a:bodyPr>
            <a:normAutofit fontScale="61000"/>
          </a:bodyPr>
          <a:p>
            <a:pPr algn="ctr">
              <a:lnSpc>
                <a:spcPct val="90000"/>
              </a:lnSpc>
              <a:spcBef>
                <a:spcPts val="1001"/>
              </a:spcBef>
              <a:tabLst>
                <a:tab algn="l" pos="0"/>
              </a:tabLst>
            </a:pPr>
            <a:r>
              <a:rPr b="0" lang="it-IT" sz="2800" spc="-1" strike="noStrike">
                <a:solidFill>
                  <a:srgbClr val="000000"/>
                </a:solidFill>
                <a:latin typeface="Arial"/>
                <a:ea typeface="Times New Roman"/>
              </a:rPr>
              <a:t>Carrello con più fornitori e ordine</a:t>
            </a:r>
            <a:endParaRPr b="0" lang="en-US" sz="2800" spc="-1" strike="noStrike">
              <a:latin typeface="Arial"/>
            </a:endParaRPr>
          </a:p>
          <a:p>
            <a:pPr algn="ctr">
              <a:lnSpc>
                <a:spcPct val="90000"/>
              </a:lnSpc>
              <a:spcBef>
                <a:spcPts val="1001"/>
              </a:spcBef>
              <a:tabLst>
                <a:tab algn="l" pos="0"/>
              </a:tabLst>
            </a:pPr>
            <a:endParaRPr b="0" lang="en-US" sz="2800" spc="-1" strike="noStrike">
              <a:latin typeface="Arial"/>
            </a:endParaRPr>
          </a:p>
          <a:p>
            <a:pPr algn="ctr">
              <a:lnSpc>
                <a:spcPct val="90000"/>
              </a:lnSpc>
              <a:spcBef>
                <a:spcPts val="1001"/>
              </a:spcBef>
              <a:tabLst>
                <a:tab algn="l" pos="0"/>
              </a:tabLst>
            </a:pPr>
            <a:r>
              <a:rPr b="0" lang="it-IT" sz="2100" spc="-1" strike="noStrike">
                <a:solidFill>
                  <a:srgbClr val="000000"/>
                </a:solidFill>
                <a:latin typeface="Arial"/>
                <a:ea typeface="Times New Roman"/>
              </a:rPr>
              <a:t>PURE HTML </a:t>
            </a:r>
            <a:endParaRPr b="0" lang="en-US" sz="2100" spc="-1" strike="noStrike">
              <a:latin typeface="Arial"/>
            </a:endParaRPr>
          </a:p>
          <a:p>
            <a:pPr algn="ctr">
              <a:lnSpc>
                <a:spcPct val="90000"/>
              </a:lnSpc>
              <a:spcBef>
                <a:spcPts val="1001"/>
              </a:spcBef>
              <a:tabLst>
                <a:tab algn="l" pos="0"/>
              </a:tabLst>
            </a:pPr>
            <a:r>
              <a:rPr b="0" lang="it-IT" sz="2100" spc="-1" strike="noStrike">
                <a:solidFill>
                  <a:srgbClr val="000000"/>
                </a:solidFill>
                <a:latin typeface="Arial"/>
                <a:ea typeface="Times New Roman"/>
              </a:rPr>
              <a:t>2020/2021</a:t>
            </a:r>
            <a:endParaRPr b="0" lang="en-US" sz="2100" spc="-1" strike="noStrike">
              <a:latin typeface="Arial"/>
            </a:endParaRPr>
          </a:p>
          <a:p>
            <a:pPr algn="ctr">
              <a:lnSpc>
                <a:spcPct val="90000"/>
              </a:lnSpc>
              <a:spcBef>
                <a:spcPts val="1001"/>
              </a:spcBef>
              <a:tabLst>
                <a:tab algn="l" pos="0"/>
              </a:tabLst>
            </a:pPr>
            <a:endParaRPr b="0" lang="en-US" sz="2100" spc="-1" strike="noStrike">
              <a:latin typeface="Arial"/>
            </a:endParaRPr>
          </a:p>
          <a:p>
            <a:pPr algn="ctr">
              <a:lnSpc>
                <a:spcPct val="90000"/>
              </a:lnSpc>
              <a:spcBef>
                <a:spcPts val="1001"/>
              </a:spcBef>
              <a:tabLst>
                <a:tab algn="l" pos="0"/>
              </a:tabLst>
            </a:pPr>
            <a:r>
              <a:rPr b="0" lang="it-IT" sz="1600" spc="-1" strike="noStrike">
                <a:solidFill>
                  <a:srgbClr val="000000"/>
                </a:solidFill>
                <a:latin typeface="Arial"/>
                <a:ea typeface="Times New Roman"/>
              </a:rPr>
              <a:t>Gruppo 43:</a:t>
            </a:r>
            <a:endParaRPr b="0" lang="en-US" sz="1600" spc="-1" strike="noStrike">
              <a:latin typeface="Arial"/>
            </a:endParaRPr>
          </a:p>
          <a:p>
            <a:pPr algn="ctr">
              <a:lnSpc>
                <a:spcPct val="90000"/>
              </a:lnSpc>
              <a:spcBef>
                <a:spcPts val="1001"/>
              </a:spcBef>
              <a:tabLst>
                <a:tab algn="l" pos="0"/>
              </a:tabLst>
            </a:pPr>
            <a:r>
              <a:rPr b="0" i="1" lang="it-IT" sz="1600" spc="-1" strike="noStrike">
                <a:solidFill>
                  <a:srgbClr val="000000"/>
                </a:solidFill>
                <a:latin typeface="Arial"/>
                <a:ea typeface="Times New Roman"/>
              </a:rPr>
              <a:t>Martellozzo Sofia - 10623060 - 910488</a:t>
            </a:r>
            <a:endParaRPr b="0" lang="en-US" sz="1600" spc="-1" strike="noStrike">
              <a:latin typeface="Arial"/>
            </a:endParaRPr>
          </a:p>
          <a:p>
            <a:pPr algn="ctr">
              <a:lnSpc>
                <a:spcPct val="90000"/>
              </a:lnSpc>
              <a:spcBef>
                <a:spcPts val="1001"/>
              </a:spcBef>
              <a:tabLst>
                <a:tab algn="l" pos="0"/>
              </a:tabLst>
            </a:pPr>
            <a:r>
              <a:rPr b="0" i="1" lang="it-IT" sz="1600" spc="-1" strike="noStrike">
                <a:solidFill>
                  <a:srgbClr val="000000"/>
                </a:solidFill>
                <a:latin typeface="Arial"/>
                <a:ea typeface="Times New Roman"/>
              </a:rPr>
              <a:t>Mosconi Alberto - 10653349 - 910001</a:t>
            </a:r>
            <a:endParaRPr b="0" lang="en-US" sz="1600" spc="-1" strike="noStrike">
              <a:latin typeface="Arial"/>
            </a:endParaRPr>
          </a:p>
          <a:p>
            <a:pPr algn="ctr">
              <a:lnSpc>
                <a:spcPct val="90000"/>
              </a:lnSpc>
              <a:spcBef>
                <a:spcPts val="1001"/>
              </a:spcBef>
              <a:tabLst>
                <a:tab algn="l" pos="0"/>
              </a:tabLst>
            </a:pPr>
            <a:r>
              <a:rPr b="0" i="1" lang="it-IT" sz="1600" spc="-1" strike="noStrike">
                <a:solidFill>
                  <a:srgbClr val="000000"/>
                </a:solidFill>
                <a:latin typeface="Arial"/>
                <a:ea typeface="Times New Roman"/>
              </a:rPr>
              <a:t>Musumeci Margherita - 10600069 - 907435</a:t>
            </a:r>
            <a:endParaRPr b="0" lang="en-US" sz="1600" spc="-1" strike="noStrike">
              <a:latin typeface="Arial"/>
            </a:endParaRPr>
          </a:p>
        </p:txBody>
      </p:sp>
      <p:pic>
        <p:nvPicPr>
          <p:cNvPr id="84" name="Immagine 4" descr="Immagine che contiene colorato, decorato, dipingendo&#10;&#10;Descrizione generata automaticamente"/>
          <p:cNvPicPr/>
          <p:nvPr/>
        </p:nvPicPr>
        <p:blipFill>
          <a:blip r:embed="rId1"/>
          <a:stretch/>
        </p:blipFill>
        <p:spPr>
          <a:xfrm>
            <a:off x="0" y="0"/>
            <a:ext cx="5956560" cy="6857640"/>
          </a:xfrm>
          <a:prstGeom prst="rect">
            <a:avLst/>
          </a:prstGeom>
          <a:ln w="0">
            <a:noFill/>
          </a:ln>
        </p:spPr>
      </p:pic>
      <p:pic>
        <p:nvPicPr>
          <p:cNvPr id="85" name="Immagine 6" descr=""/>
          <p:cNvPicPr/>
          <p:nvPr/>
        </p:nvPicPr>
        <p:blipFill>
          <a:blip r:embed="rId2"/>
          <a:stretch/>
        </p:blipFill>
        <p:spPr>
          <a:xfrm>
            <a:off x="6706080" y="264240"/>
            <a:ext cx="4736160" cy="2239920"/>
          </a:xfrm>
          <a:prstGeom prst="rect">
            <a:avLst/>
          </a:prstGeom>
          <a:ln w="0">
            <a:noFill/>
          </a:ln>
        </p:spPr>
      </p:pic>
      <p:sp>
        <p:nvSpPr>
          <p:cNvPr id="86"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53C2EF28-CFD4-4928-8146-30A61889050C}" type="slidenum">
              <a:rPr b="0" lang="it-IT" sz="1200" spc="-1" strike="noStrike">
                <a:solidFill>
                  <a:srgbClr val="8b8b8b"/>
                </a:solidFill>
                <a:latin typeface="Calibri"/>
              </a:rPr>
              <a:t>1</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Ulteriori Aggiunte</a:t>
            </a:r>
            <a:endParaRPr b="0" lang="it-IT" sz="3600" spc="-1" strike="noStrike">
              <a:solidFill>
                <a:srgbClr val="000000"/>
              </a:solidFill>
              <a:latin typeface="Calibri"/>
            </a:endParaRPr>
          </a:p>
        </p:txBody>
      </p:sp>
      <p:sp>
        <p:nvSpPr>
          <p:cNvPr id="112" name="Segnaposto contenuto 2"/>
          <p:cNvSpPr txBox="1"/>
          <p:nvPr/>
        </p:nvSpPr>
        <p:spPr>
          <a:xfrm>
            <a:off x="838080" y="1825560"/>
            <a:ext cx="10515240" cy="4350960"/>
          </a:xfrm>
          <a:prstGeom prst="rect">
            <a:avLst/>
          </a:prstGeom>
          <a:noFill/>
          <a:ln w="0">
            <a:noFill/>
          </a:ln>
        </p:spPr>
        <p:txBody>
          <a:bodyPr>
            <a:normAutofit/>
          </a:bodyPr>
          <a:p>
            <a:pPr marL="228600" indent="-228240">
              <a:lnSpc>
                <a:spcPct val="90000"/>
              </a:lnSpc>
              <a:spcBef>
                <a:spcPts val="1001"/>
              </a:spcBef>
              <a:buClr>
                <a:srgbClr val="000000"/>
              </a:buClr>
              <a:buFont typeface="Arial"/>
              <a:buChar char="•"/>
            </a:pPr>
            <a:r>
              <a:rPr b="0" lang="it-IT" sz="2800" spc="-1" strike="noStrike">
                <a:solidFill>
                  <a:srgbClr val="000000"/>
                </a:solidFill>
                <a:latin typeface="Arial"/>
              </a:rPr>
              <a:t>Possibilità di registrare nuovi utenti</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it-IT" sz="2800" spc="-1" strike="noStrike">
                <a:solidFill>
                  <a:srgbClr val="000000"/>
                </a:solidFill>
                <a:latin typeface="Arial"/>
              </a:rPr>
              <a:t>Crittografia della password (SHA3-256)</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it-IT" sz="2800" spc="-1" strike="noStrike">
                <a:solidFill>
                  <a:srgbClr val="000000"/>
                </a:solidFill>
                <a:latin typeface="Arial"/>
              </a:rPr>
              <a:t>Possibilità di logout</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it-IT" sz="2800" spc="-1" strike="noStrike">
                <a:solidFill>
                  <a:srgbClr val="000000"/>
                </a:solidFill>
                <a:latin typeface="Arial"/>
              </a:rPr>
              <a:t>Generazione automatica del codice univoco dell’ordine</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it-IT" sz="2800" spc="-1" strike="noStrike">
                <a:solidFill>
                  <a:srgbClr val="000000"/>
                </a:solidFill>
                <a:latin typeface="Arial"/>
              </a:rPr>
              <a:t>Logo personalizzato</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it-IT" sz="2800" spc="-1" strike="noStrike">
                <a:solidFill>
                  <a:srgbClr val="000000"/>
                </a:solidFill>
                <a:latin typeface="Arial"/>
              </a:rPr>
              <a:t>CSS personalizzato</a:t>
            </a: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p:txBody>
      </p:sp>
      <p:sp>
        <p:nvSpPr>
          <p:cNvPr id="113"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5E33BDC6-C08B-41B5-8E94-7CF8E73AE032}" type="slidenum">
              <a:rPr b="0" lang="it-IT" sz="1200" spc="-1" strike="noStrike">
                <a:solidFill>
                  <a:srgbClr val="8b8b8b"/>
                </a:solidFill>
                <a:latin typeface="Calibri"/>
              </a:rPr>
              <a:t>10</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Design del Database </a:t>
            </a:r>
            <a:r>
              <a:rPr b="0" lang="it-IT" sz="3600" spc="-1" strike="noStrike">
                <a:solidFill>
                  <a:srgbClr val="000000"/>
                </a:solidFill>
                <a:latin typeface="Arial"/>
              </a:rPr>
              <a:t>– Schema ER</a:t>
            </a:r>
            <a:endParaRPr b="0" lang="it-IT" sz="3600" spc="-1" strike="noStrike">
              <a:solidFill>
                <a:srgbClr val="000000"/>
              </a:solidFill>
              <a:latin typeface="Calibri"/>
            </a:endParaRPr>
          </a:p>
        </p:txBody>
      </p:sp>
      <p:pic>
        <p:nvPicPr>
          <p:cNvPr id="115" name="Segnaposto contenuto 4" descr=""/>
          <p:cNvPicPr/>
          <p:nvPr/>
        </p:nvPicPr>
        <p:blipFill>
          <a:blip r:embed="rId1"/>
          <a:stretch/>
        </p:blipFill>
        <p:spPr>
          <a:xfrm>
            <a:off x="2354400" y="1405440"/>
            <a:ext cx="7619040" cy="5285880"/>
          </a:xfrm>
          <a:prstGeom prst="rect">
            <a:avLst/>
          </a:prstGeom>
          <a:ln w="0">
            <a:noFill/>
          </a:ln>
        </p:spPr>
      </p:pic>
      <p:sp>
        <p:nvSpPr>
          <p:cNvPr id="116" name="Segnaposto numero diapositiva 2"/>
          <p:cNvSpPr txBox="1"/>
          <p:nvPr/>
        </p:nvSpPr>
        <p:spPr>
          <a:xfrm>
            <a:off x="8610480" y="6356520"/>
            <a:ext cx="2742840" cy="364680"/>
          </a:xfrm>
          <a:prstGeom prst="rect">
            <a:avLst/>
          </a:prstGeom>
          <a:noFill/>
          <a:ln w="0">
            <a:noFill/>
          </a:ln>
        </p:spPr>
        <p:txBody>
          <a:bodyPr anchor="ctr">
            <a:noAutofit/>
          </a:bodyPr>
          <a:p>
            <a:pPr algn="r">
              <a:lnSpc>
                <a:spcPct val="100000"/>
              </a:lnSpc>
            </a:pPr>
            <a:fld id="{E149FE10-1711-4F95-8B4D-E78EB6AE9957}" type="slidenum">
              <a:rPr b="0" lang="it-IT" sz="1200" spc="-1" strike="noStrike">
                <a:solidFill>
                  <a:srgbClr val="8b8b8b"/>
                </a:solidFill>
                <a:latin typeface="Calibri"/>
              </a:rPr>
              <a:t>11</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Design del Database </a:t>
            </a:r>
            <a:r>
              <a:rPr b="0" lang="it-IT" sz="3600" spc="-1" strike="noStrike">
                <a:solidFill>
                  <a:srgbClr val="000000"/>
                </a:solidFill>
                <a:latin typeface="Arial"/>
              </a:rPr>
              <a:t>– Definizione delle tabelle</a:t>
            </a:r>
            <a:endParaRPr b="0" lang="it-IT" sz="3600" spc="-1" strike="noStrike">
              <a:solidFill>
                <a:srgbClr val="000000"/>
              </a:solidFill>
              <a:latin typeface="Calibri"/>
            </a:endParaRPr>
          </a:p>
        </p:txBody>
      </p:sp>
      <p:sp>
        <p:nvSpPr>
          <p:cNvPr id="118" name="Segnaposto contenuto 2"/>
          <p:cNvSpPr txBox="1"/>
          <p:nvPr/>
        </p:nvSpPr>
        <p:spPr>
          <a:xfrm>
            <a:off x="838080" y="1825560"/>
            <a:ext cx="10515240" cy="4350960"/>
          </a:xfrm>
          <a:prstGeom prst="rect">
            <a:avLst/>
          </a:prstGeom>
          <a:noFill/>
          <a:ln w="0">
            <a:noFill/>
          </a:ln>
        </p:spPr>
        <p:txBody>
          <a:bodyPr>
            <a:normAutofit/>
          </a:bodyPr>
          <a:p>
            <a:pPr>
              <a:lnSpc>
                <a:spcPct val="90000"/>
              </a:lnSpc>
              <a:spcBef>
                <a:spcPts val="1001"/>
              </a:spcBef>
              <a:tabLst>
                <a:tab algn="l" pos="0"/>
              </a:tabLst>
            </a:pPr>
            <a:r>
              <a:rPr b="0" lang="it-IT" sz="1800" spc="-1" strike="noStrike">
                <a:solidFill>
                  <a:srgbClr val="000000"/>
                </a:solidFill>
                <a:latin typeface="Arial"/>
                <a:ea typeface="Times New Roman"/>
              </a:rPr>
              <a:t>«Un </a:t>
            </a:r>
            <a:r>
              <a:rPr b="1" lang="it-IT" sz="1800" spc="-1" strike="noStrike">
                <a:solidFill>
                  <a:srgbClr val="ffc000"/>
                </a:solidFill>
                <a:latin typeface="Arial"/>
                <a:ea typeface="Times New Roman"/>
              </a:rPr>
              <a:t>articolo</a:t>
            </a:r>
            <a:r>
              <a:rPr b="0" lang="it-IT" sz="1800" spc="-1" strike="noStrike">
                <a:solidFill>
                  <a:srgbClr val="000000"/>
                </a:solidFill>
                <a:latin typeface="Arial"/>
                <a:ea typeface="Times New Roman"/>
              </a:rPr>
              <a:t> ha un </a:t>
            </a:r>
            <a:r>
              <a:rPr b="0" lang="it-IT" sz="1800" spc="-1" strike="noStrike">
                <a:solidFill>
                  <a:srgbClr val="ff0000"/>
                </a:solidFill>
                <a:latin typeface="Arial"/>
                <a:ea typeface="Times New Roman"/>
              </a:rPr>
              <a:t>codice</a:t>
            </a:r>
            <a:r>
              <a:rPr b="0" lang="it-IT" sz="1800" spc="-1" strike="noStrike">
                <a:solidFill>
                  <a:srgbClr val="000000"/>
                </a:solidFill>
                <a:latin typeface="Arial"/>
                <a:ea typeface="Times New Roman"/>
              </a:rPr>
              <a:t> (campo chiave), un </a:t>
            </a:r>
            <a:r>
              <a:rPr b="0" lang="it-IT" sz="1800" spc="-1" strike="noStrike">
                <a:solidFill>
                  <a:srgbClr val="ff0000"/>
                </a:solidFill>
                <a:latin typeface="Arial"/>
                <a:ea typeface="Times New Roman"/>
              </a:rPr>
              <a:t>nome</a:t>
            </a:r>
            <a:r>
              <a:rPr b="0" lang="it-IT" sz="1800" spc="-1" strike="noStrike">
                <a:solidFill>
                  <a:srgbClr val="000000"/>
                </a:solidFill>
                <a:latin typeface="Arial"/>
                <a:ea typeface="Times New Roman"/>
              </a:rPr>
              <a:t>, una </a:t>
            </a:r>
            <a:r>
              <a:rPr b="0" lang="it-IT" sz="1800" spc="-1" strike="noStrike">
                <a:solidFill>
                  <a:srgbClr val="ff0000"/>
                </a:solidFill>
                <a:latin typeface="Arial"/>
                <a:ea typeface="Times New Roman"/>
              </a:rPr>
              <a:t>descrizione</a:t>
            </a:r>
            <a:r>
              <a:rPr b="0" lang="it-IT" sz="1800" spc="-1" strike="noStrike">
                <a:solidFill>
                  <a:srgbClr val="000000"/>
                </a:solidFill>
                <a:latin typeface="Arial"/>
                <a:ea typeface="Times New Roman"/>
              </a:rPr>
              <a:t>, una </a:t>
            </a:r>
            <a:r>
              <a:rPr b="0" lang="it-IT" sz="1800" spc="-1" strike="noStrike">
                <a:solidFill>
                  <a:srgbClr val="ff0000"/>
                </a:solidFill>
                <a:latin typeface="Arial"/>
                <a:ea typeface="Times New Roman"/>
              </a:rPr>
              <a:t>categoria</a:t>
            </a:r>
            <a:r>
              <a:rPr b="0" lang="it-IT" sz="1800" spc="-1" strike="noStrike">
                <a:solidFill>
                  <a:srgbClr val="000000"/>
                </a:solidFill>
                <a:latin typeface="Arial"/>
                <a:ea typeface="Times New Roman"/>
              </a:rPr>
              <a:t> </a:t>
            </a:r>
            <a:r>
              <a:rPr b="0" lang="it-IT" sz="1800" spc="-1" strike="noStrike">
                <a:solidFill>
                  <a:srgbClr val="ff0000"/>
                </a:solidFill>
                <a:latin typeface="Arial"/>
                <a:ea typeface="Times New Roman"/>
              </a:rPr>
              <a:t>merceologica</a:t>
            </a:r>
            <a:r>
              <a:rPr b="0" lang="it-IT" sz="1800" spc="-1" strike="noStrike">
                <a:solidFill>
                  <a:srgbClr val="000000"/>
                </a:solidFill>
                <a:latin typeface="Arial"/>
                <a:ea typeface="Times New Roman"/>
              </a:rPr>
              <a:t> e una </a:t>
            </a:r>
            <a:r>
              <a:rPr b="0" lang="it-IT" sz="1800" spc="-1" strike="noStrike">
                <a:solidFill>
                  <a:srgbClr val="ff0000"/>
                </a:solidFill>
                <a:latin typeface="Arial"/>
                <a:ea typeface="Times New Roman"/>
              </a:rPr>
              <a:t>foto</a:t>
            </a:r>
            <a:r>
              <a:rPr b="0" lang="it-IT" sz="1800" spc="-1" strike="noStrike">
                <a:solidFill>
                  <a:srgbClr val="000000"/>
                </a:solidFill>
                <a:latin typeface="Arial"/>
                <a:ea typeface="Times New Roman"/>
              </a:rPr>
              <a:t>.»</a:t>
            </a:r>
            <a:endParaRPr b="0" lang="it-IT" sz="1800" spc="-1" strike="noStrike">
              <a:solidFill>
                <a:srgbClr val="000000"/>
              </a:solidFill>
              <a:latin typeface="Calibri"/>
            </a:endParaRPr>
          </a:p>
          <a:p>
            <a:pPr>
              <a:lnSpc>
                <a:spcPct val="90000"/>
              </a:lnSpc>
              <a:spcBef>
                <a:spcPts val="1001"/>
              </a:spcBef>
              <a:tabLst>
                <a:tab algn="l" pos="0"/>
              </a:tabLst>
            </a:pP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CREATE TABLE IF NOT EXISTS `</a:t>
            </a:r>
            <a:r>
              <a:rPr b="1" lang="en-US" sz="1800" spc="-1" strike="noStrike">
                <a:solidFill>
                  <a:srgbClr val="ffc000"/>
                </a:solidFill>
                <a:latin typeface="Arial"/>
                <a:ea typeface="Times New Roman"/>
              </a:rPr>
              <a:t>item</a:t>
            </a:r>
            <a:r>
              <a:rPr b="0" lang="en-US" sz="1800" spc="-1" strike="noStrike">
                <a:solidFill>
                  <a:srgbClr val="000000"/>
                </a:solidFill>
                <a:latin typeface="Arial"/>
                <a:ea typeface="Times New Roman"/>
              </a:rPr>
              <a:t>` (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`id` INT NOT NULL AUTO_INCREMENT,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`name` VARCHAR(45)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`description` TEXT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`category` TEXT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`picture` VARCHAR(45)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PRIMARY KEY (`id`))</a:t>
            </a:r>
            <a:endParaRPr b="0" lang="it-IT" sz="1800" spc="-1" strike="noStrike">
              <a:solidFill>
                <a:srgbClr val="000000"/>
              </a:solidFill>
              <a:latin typeface="Calibri"/>
            </a:endParaRPr>
          </a:p>
        </p:txBody>
      </p:sp>
      <p:sp>
        <p:nvSpPr>
          <p:cNvPr id="119"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C47FFBFD-B694-4098-98A0-4195F3231340}" type="slidenum">
              <a:rPr b="0" lang="it-IT" sz="1200" spc="-1" strike="noStrike">
                <a:solidFill>
                  <a:srgbClr val="8b8b8b"/>
                </a:solidFill>
                <a:latin typeface="Calibri"/>
              </a:rPr>
              <a:t>12</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Design del Database </a:t>
            </a:r>
            <a:r>
              <a:rPr b="0" lang="it-IT" sz="3600" spc="-1" strike="noStrike">
                <a:solidFill>
                  <a:srgbClr val="000000"/>
                </a:solidFill>
                <a:latin typeface="Arial"/>
              </a:rPr>
              <a:t>– Definizione delle tabelle</a:t>
            </a:r>
            <a:endParaRPr b="0" lang="it-IT" sz="3600" spc="-1" strike="noStrike">
              <a:solidFill>
                <a:srgbClr val="000000"/>
              </a:solidFill>
              <a:latin typeface="Calibri"/>
            </a:endParaRPr>
          </a:p>
        </p:txBody>
      </p:sp>
      <p:sp>
        <p:nvSpPr>
          <p:cNvPr id="121" name="Segnaposto contenuto 2"/>
          <p:cNvSpPr txBox="1"/>
          <p:nvPr/>
        </p:nvSpPr>
        <p:spPr>
          <a:xfrm>
            <a:off x="838080" y="1825560"/>
            <a:ext cx="10515240" cy="4350960"/>
          </a:xfrm>
          <a:prstGeom prst="rect">
            <a:avLst/>
          </a:prstGeom>
          <a:noFill/>
          <a:ln w="0">
            <a:noFill/>
          </a:ln>
        </p:spPr>
        <p:txBody>
          <a:bodyPr>
            <a:normAutofit/>
          </a:bodyPr>
          <a:p>
            <a:pPr>
              <a:lnSpc>
                <a:spcPct val="90000"/>
              </a:lnSpc>
              <a:spcBef>
                <a:spcPts val="1001"/>
              </a:spcBef>
              <a:tabLst>
                <a:tab algn="l" pos="0"/>
              </a:tabLst>
            </a:pPr>
            <a:r>
              <a:rPr b="0" lang="it-IT" sz="1800" spc="-1" strike="noStrike">
                <a:solidFill>
                  <a:srgbClr val="000000"/>
                </a:solidFill>
                <a:latin typeface="Arial"/>
                <a:ea typeface="Times New Roman"/>
              </a:rPr>
              <a:t>«Un </a:t>
            </a:r>
            <a:r>
              <a:rPr b="1" lang="it-IT" sz="1800" spc="-1" strike="noStrike">
                <a:solidFill>
                  <a:srgbClr val="ffc000"/>
                </a:solidFill>
                <a:latin typeface="Arial"/>
                <a:ea typeface="Times New Roman"/>
              </a:rPr>
              <a:t>fornitore</a:t>
            </a:r>
            <a:r>
              <a:rPr b="0" lang="it-IT" sz="1800" spc="-1" strike="noStrike">
                <a:solidFill>
                  <a:srgbClr val="000000"/>
                </a:solidFill>
                <a:latin typeface="Arial"/>
                <a:ea typeface="Times New Roman"/>
              </a:rPr>
              <a:t> ha un </a:t>
            </a:r>
            <a:r>
              <a:rPr b="0" lang="it-IT" sz="1800" spc="-1" strike="noStrike">
                <a:solidFill>
                  <a:srgbClr val="ff0000"/>
                </a:solidFill>
                <a:latin typeface="Arial"/>
                <a:ea typeface="Times New Roman"/>
              </a:rPr>
              <a:t>codice</a:t>
            </a:r>
            <a:r>
              <a:rPr b="0" lang="it-IT" sz="1800" spc="-1" strike="noStrike">
                <a:solidFill>
                  <a:srgbClr val="000000"/>
                </a:solidFill>
                <a:latin typeface="Arial"/>
                <a:ea typeface="Times New Roman"/>
              </a:rPr>
              <a:t>, un </a:t>
            </a:r>
            <a:r>
              <a:rPr b="0" lang="it-IT" sz="1800" spc="-1" strike="noStrike">
                <a:solidFill>
                  <a:srgbClr val="ff0000"/>
                </a:solidFill>
                <a:latin typeface="Arial"/>
                <a:ea typeface="Times New Roman"/>
              </a:rPr>
              <a:t>nome</a:t>
            </a:r>
            <a:r>
              <a:rPr b="0" lang="it-IT" sz="1800" spc="-1" strike="noStrike">
                <a:solidFill>
                  <a:srgbClr val="000000"/>
                </a:solidFill>
                <a:latin typeface="Arial"/>
                <a:ea typeface="Times New Roman"/>
              </a:rPr>
              <a:t>, una </a:t>
            </a:r>
            <a:r>
              <a:rPr b="0" lang="it-IT" sz="1800" spc="-1" strike="noStrike">
                <a:solidFill>
                  <a:srgbClr val="ff0000"/>
                </a:solidFill>
                <a:latin typeface="Arial"/>
                <a:ea typeface="Times New Roman"/>
              </a:rPr>
              <a:t>valutazione</a:t>
            </a:r>
            <a:r>
              <a:rPr b="0" lang="it-IT" sz="1800" spc="-1" strike="noStrike">
                <a:solidFill>
                  <a:srgbClr val="000000"/>
                </a:solidFill>
                <a:latin typeface="Arial"/>
                <a:ea typeface="Times New Roman"/>
              </a:rPr>
              <a:t> da 1 a 5 stelle e una </a:t>
            </a:r>
            <a:r>
              <a:rPr b="1" lang="it-IT" sz="1800" spc="-1" strike="noStrike">
                <a:solidFill>
                  <a:srgbClr val="ffc000"/>
                </a:solidFill>
                <a:latin typeface="Arial"/>
                <a:ea typeface="Times New Roman"/>
              </a:rPr>
              <a:t>politica di spedizione</a:t>
            </a:r>
            <a:r>
              <a:rPr b="1" lang="it-IT" sz="1800" spc="-1" strike="noStrike">
                <a:solidFill>
                  <a:srgbClr val="000000"/>
                </a:solidFill>
                <a:latin typeface="Arial"/>
                <a:ea typeface="Times New Roman"/>
              </a:rPr>
              <a:t>.</a:t>
            </a:r>
            <a:endParaRPr b="0" lang="it-IT" sz="1800" spc="-1" strike="noStrike">
              <a:solidFill>
                <a:srgbClr val="000000"/>
              </a:solidFill>
              <a:latin typeface="Calibri"/>
            </a:endParaRPr>
          </a:p>
          <a:p>
            <a:pPr>
              <a:lnSpc>
                <a:spcPct val="90000"/>
              </a:lnSpc>
              <a:spcBef>
                <a:spcPts val="1001"/>
              </a:spcBef>
              <a:tabLst>
                <a:tab algn="l" pos="0"/>
              </a:tabLst>
            </a:pPr>
            <a:r>
              <a:rPr b="1" lang="it-IT" sz="1800" spc="-1" strike="noStrike">
                <a:solidFill>
                  <a:srgbClr val="000000"/>
                </a:solidFill>
                <a:latin typeface="Arial"/>
                <a:ea typeface="Times New Roman"/>
              </a:rPr>
              <a:t> …  </a:t>
            </a:r>
            <a:endParaRPr b="0" lang="it-IT" sz="1800" spc="-1" strike="noStrike">
              <a:solidFill>
                <a:srgbClr val="000000"/>
              </a:solidFill>
              <a:latin typeface="Calibri"/>
            </a:endParaRPr>
          </a:p>
          <a:p>
            <a:pPr>
              <a:lnSpc>
                <a:spcPct val="90000"/>
              </a:lnSpc>
              <a:spcBef>
                <a:spcPts val="1001"/>
              </a:spcBef>
              <a:tabLst>
                <a:tab algn="l" pos="0"/>
              </a:tabLst>
            </a:pPr>
            <a:r>
              <a:rPr b="0" lang="it-IT" sz="1800" spc="-1" strike="noStrike">
                <a:solidFill>
                  <a:srgbClr val="000000"/>
                </a:solidFill>
                <a:latin typeface="Arial"/>
                <a:ea typeface="Times New Roman"/>
              </a:rPr>
              <a:t>Oltre alla fascia di spesa, il fornitore può anche indicare un importo in euro oltre al quale la </a:t>
            </a:r>
            <a:r>
              <a:rPr b="0" lang="it-IT" sz="1800" spc="-1" strike="noStrike">
                <a:solidFill>
                  <a:srgbClr val="ff0000"/>
                </a:solidFill>
                <a:latin typeface="Arial"/>
                <a:ea typeface="Times New Roman"/>
              </a:rPr>
              <a:t>spedizione è gratuita</a:t>
            </a:r>
            <a:r>
              <a:rPr b="0" lang="it-IT" sz="1800" spc="-1" strike="noStrike">
                <a:solidFill>
                  <a:srgbClr val="000000"/>
                </a:solidFill>
                <a:latin typeface="Arial"/>
                <a:ea typeface="Times New Roman"/>
              </a:rPr>
              <a:t>.»</a:t>
            </a:r>
            <a:endParaRPr b="0" lang="it-IT" sz="1800" spc="-1" strike="noStrike">
              <a:solidFill>
                <a:srgbClr val="000000"/>
              </a:solidFill>
              <a:latin typeface="Calibri"/>
            </a:endParaRPr>
          </a:p>
          <a:p>
            <a:pPr>
              <a:lnSpc>
                <a:spcPct val="90000"/>
              </a:lnSpc>
              <a:spcBef>
                <a:spcPts val="1001"/>
              </a:spcBef>
              <a:tabLst>
                <a:tab algn="l" pos="0"/>
              </a:tabLst>
            </a:pP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CREATE TABLE IF NOT EXISTS `</a:t>
            </a:r>
            <a:r>
              <a:rPr b="1" lang="en-US" sz="1800" spc="-1" strike="noStrike">
                <a:solidFill>
                  <a:srgbClr val="ffc000"/>
                </a:solidFill>
                <a:latin typeface="Arial"/>
                <a:ea typeface="Times New Roman"/>
              </a:rPr>
              <a:t>vendor</a:t>
            </a:r>
            <a:r>
              <a:rPr b="0" lang="en-US" sz="1800" spc="-1" strike="noStrike">
                <a:solidFill>
                  <a:srgbClr val="000000"/>
                </a:solidFill>
                <a:latin typeface="Arial"/>
                <a:ea typeface="Times New Roman"/>
              </a:rPr>
              <a:t>` (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`id` INT NOT NULL AUTO_INCREMENT,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`name` VARCHAR(45)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`score` INT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`free_limit` FLOAT NULL DEFAULT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PRIMARY KEY (`id`))</a:t>
            </a:r>
            <a:endParaRPr b="0" lang="it-IT" sz="1800" spc="-1" strike="noStrike">
              <a:solidFill>
                <a:srgbClr val="000000"/>
              </a:solidFill>
              <a:latin typeface="Calibri"/>
            </a:endParaRPr>
          </a:p>
        </p:txBody>
      </p:sp>
      <p:sp>
        <p:nvSpPr>
          <p:cNvPr id="122"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EDBE4CD5-3FF0-42A5-AE39-28E6583189E2}" type="slidenum">
              <a:rPr b="0" lang="it-IT" sz="1200" spc="-1" strike="noStrike">
                <a:solidFill>
                  <a:srgbClr val="8b8b8b"/>
                </a:solidFill>
                <a:latin typeface="Calibri"/>
              </a:rPr>
              <a:t>13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Design del Database </a:t>
            </a:r>
            <a:r>
              <a:rPr b="0" lang="it-IT" sz="3600" spc="-1" strike="noStrike">
                <a:solidFill>
                  <a:srgbClr val="000000"/>
                </a:solidFill>
                <a:latin typeface="Arial"/>
              </a:rPr>
              <a:t>– Definizione delle tabelle</a:t>
            </a:r>
            <a:endParaRPr b="0" lang="it-IT" sz="3600" spc="-1" strike="noStrike">
              <a:solidFill>
                <a:srgbClr val="000000"/>
              </a:solidFill>
              <a:latin typeface="Calibri"/>
            </a:endParaRPr>
          </a:p>
        </p:txBody>
      </p:sp>
      <p:sp>
        <p:nvSpPr>
          <p:cNvPr id="124" name="Segnaposto contenuto 2"/>
          <p:cNvSpPr txBox="1"/>
          <p:nvPr/>
        </p:nvSpPr>
        <p:spPr>
          <a:xfrm>
            <a:off x="838080" y="1825560"/>
            <a:ext cx="10515240" cy="4350960"/>
          </a:xfrm>
          <a:prstGeom prst="rect">
            <a:avLst/>
          </a:prstGeom>
          <a:noFill/>
          <a:ln w="0">
            <a:noFill/>
          </a:ln>
        </p:spPr>
        <p:txBody>
          <a:bodyPr>
            <a:normAutofit/>
          </a:bodyPr>
          <a:p>
            <a:pPr>
              <a:lnSpc>
                <a:spcPct val="90000"/>
              </a:lnSpc>
              <a:spcBef>
                <a:spcPts val="1001"/>
              </a:spcBef>
              <a:tabLst>
                <a:tab algn="l" pos="0"/>
              </a:tabLst>
            </a:pPr>
            <a:r>
              <a:rPr b="0" lang="it-IT" sz="1800" spc="-1" strike="noStrike">
                <a:solidFill>
                  <a:srgbClr val="000000"/>
                </a:solidFill>
                <a:latin typeface="Arial"/>
                <a:ea typeface="Times New Roman"/>
              </a:rPr>
              <a:t>«Una </a:t>
            </a:r>
            <a:r>
              <a:rPr b="1" lang="it-IT" sz="1800" spc="-1" strike="noStrike">
                <a:solidFill>
                  <a:srgbClr val="ffc000"/>
                </a:solidFill>
                <a:latin typeface="Arial"/>
                <a:ea typeface="Times New Roman"/>
              </a:rPr>
              <a:t>fascia di spesa</a:t>
            </a:r>
            <a:r>
              <a:rPr b="0" lang="it-IT" sz="1800" spc="-1" strike="noStrike">
                <a:solidFill>
                  <a:srgbClr val="000000"/>
                </a:solidFill>
                <a:latin typeface="Arial"/>
                <a:ea typeface="Times New Roman"/>
              </a:rPr>
              <a:t> ha un </a:t>
            </a:r>
            <a:r>
              <a:rPr b="0" lang="it-IT" sz="1800" spc="-1" strike="noStrike">
                <a:solidFill>
                  <a:srgbClr val="ff0000"/>
                </a:solidFill>
                <a:latin typeface="Arial"/>
                <a:ea typeface="Times New Roman"/>
              </a:rPr>
              <a:t>numero minimo</a:t>
            </a:r>
            <a:r>
              <a:rPr b="0" lang="it-IT" sz="1800" spc="-1" strike="noStrike">
                <a:solidFill>
                  <a:srgbClr val="000000"/>
                </a:solidFill>
                <a:latin typeface="Arial"/>
                <a:ea typeface="Times New Roman"/>
              </a:rPr>
              <a:t>, un </a:t>
            </a:r>
            <a:r>
              <a:rPr b="0" lang="it-IT" sz="1800" spc="-1" strike="noStrike">
                <a:solidFill>
                  <a:srgbClr val="ff0000"/>
                </a:solidFill>
                <a:latin typeface="Arial"/>
                <a:ea typeface="Times New Roman"/>
              </a:rPr>
              <a:t>numero massimo</a:t>
            </a:r>
            <a:r>
              <a:rPr b="0" lang="it-IT" sz="1800" spc="-1" strike="noStrike">
                <a:solidFill>
                  <a:srgbClr val="000000"/>
                </a:solidFill>
                <a:latin typeface="Arial"/>
                <a:ea typeface="Times New Roman"/>
              </a:rPr>
              <a:t> e un </a:t>
            </a:r>
            <a:r>
              <a:rPr b="0" lang="it-IT" sz="1800" spc="-1" strike="noStrike">
                <a:solidFill>
                  <a:srgbClr val="ff0000"/>
                </a:solidFill>
                <a:latin typeface="Arial"/>
                <a:ea typeface="Times New Roman"/>
              </a:rPr>
              <a:t>prezzo</a:t>
            </a:r>
            <a:r>
              <a:rPr b="0" lang="it-IT" sz="1800" spc="-1" strike="noStrike">
                <a:solidFill>
                  <a:srgbClr val="000000"/>
                </a:solidFill>
                <a:latin typeface="Arial"/>
                <a:ea typeface="Times New Roman"/>
              </a:rPr>
              <a:t>. Ad esempio: da 1 a 3 articoli 15€, da 4 a 10 articoli 20€, oltre a 10 articoli, ecc.»</a:t>
            </a:r>
            <a:endParaRPr b="0" lang="it-IT" sz="1800" spc="-1" strike="noStrike">
              <a:solidFill>
                <a:srgbClr val="000000"/>
              </a:solidFill>
              <a:latin typeface="Calibri"/>
            </a:endParaRPr>
          </a:p>
          <a:p>
            <a:pPr>
              <a:lnSpc>
                <a:spcPct val="90000"/>
              </a:lnSpc>
              <a:spcBef>
                <a:spcPts val="1001"/>
              </a:spcBef>
              <a:tabLst>
                <a:tab algn="l" pos="0"/>
              </a:tabLst>
            </a:pP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CREATE TABLE IF NOT EXISTS `</a:t>
            </a:r>
            <a:r>
              <a:rPr b="1" lang="en-US" sz="1800" spc="-1" strike="noStrike">
                <a:solidFill>
                  <a:srgbClr val="ffc000"/>
                </a:solidFill>
                <a:latin typeface="Arial"/>
                <a:ea typeface="Times New Roman"/>
              </a:rPr>
              <a:t>range</a:t>
            </a:r>
            <a:r>
              <a:rPr b="0" lang="en-US" sz="1800" spc="-1" strike="noStrike">
                <a:solidFill>
                  <a:srgbClr val="000000"/>
                </a:solidFill>
                <a:latin typeface="Arial"/>
                <a:ea typeface="Times New Roman"/>
              </a:rPr>
              <a:t>` (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`id` INT NOT NULL AUTO_INCREMENT,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`min` INT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`max` INT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`shipping_cost` FLOAT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PRIMARY KEY (`id`))</a:t>
            </a:r>
            <a:endParaRPr b="0" lang="it-IT" sz="1800" spc="-1" strike="noStrike">
              <a:solidFill>
                <a:srgbClr val="000000"/>
              </a:solidFill>
              <a:latin typeface="Calibri"/>
            </a:endParaRPr>
          </a:p>
        </p:txBody>
      </p:sp>
      <p:sp>
        <p:nvSpPr>
          <p:cNvPr id="125"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FB9413DA-CA63-4FB1-AA82-89A67C69E92C}" type="slidenum">
              <a:rPr b="0" lang="it-IT" sz="1200" spc="-1" strike="noStrike">
                <a:solidFill>
                  <a:srgbClr val="8b8b8b"/>
                </a:solidFill>
                <a:latin typeface="Calibri"/>
              </a:rPr>
              <a:t>14</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Design del Database </a:t>
            </a:r>
            <a:r>
              <a:rPr b="0" lang="it-IT" sz="3600" spc="-1" strike="noStrike">
                <a:solidFill>
                  <a:srgbClr val="000000"/>
                </a:solidFill>
                <a:latin typeface="Arial"/>
              </a:rPr>
              <a:t>– Definizione delle tabelle</a:t>
            </a:r>
            <a:endParaRPr b="0" lang="it-IT" sz="3600" spc="-1" strike="noStrike">
              <a:solidFill>
                <a:srgbClr val="000000"/>
              </a:solidFill>
              <a:latin typeface="Calibri"/>
            </a:endParaRPr>
          </a:p>
        </p:txBody>
      </p:sp>
      <p:sp>
        <p:nvSpPr>
          <p:cNvPr id="127" name="Segnaposto contenuto 2"/>
          <p:cNvSpPr txBox="1"/>
          <p:nvPr/>
        </p:nvSpPr>
        <p:spPr>
          <a:xfrm>
            <a:off x="838080" y="1825560"/>
            <a:ext cx="10515240" cy="4350960"/>
          </a:xfrm>
          <a:prstGeom prst="rect">
            <a:avLst/>
          </a:prstGeom>
          <a:noFill/>
          <a:ln w="0">
            <a:noFill/>
          </a:ln>
        </p:spPr>
        <p:txBody>
          <a:bodyPr>
            <a:normAutofit/>
          </a:bodyPr>
          <a:p>
            <a:pPr>
              <a:lnSpc>
                <a:spcPct val="90000"/>
              </a:lnSpc>
              <a:spcBef>
                <a:spcPts val="1001"/>
              </a:spcBef>
              <a:tabLst>
                <a:tab algn="l" pos="0"/>
              </a:tabLst>
            </a:pPr>
            <a:r>
              <a:rPr b="0" lang="it-IT" sz="1800" spc="-1" strike="noStrike">
                <a:solidFill>
                  <a:srgbClr val="000000"/>
                </a:solidFill>
                <a:latin typeface="Arial"/>
                <a:ea typeface="Times New Roman"/>
              </a:rPr>
              <a:t>«Un </a:t>
            </a:r>
            <a:r>
              <a:rPr b="1" lang="it-IT" sz="1800" spc="-1" strike="noStrike">
                <a:solidFill>
                  <a:srgbClr val="ffc000"/>
                </a:solidFill>
                <a:latin typeface="Arial"/>
                <a:ea typeface="Times New Roman"/>
              </a:rPr>
              <a:t>fornitore</a:t>
            </a:r>
            <a:r>
              <a:rPr b="0" lang="it-IT" sz="1800" spc="-1" strike="noStrike">
                <a:solidFill>
                  <a:srgbClr val="000000"/>
                </a:solidFill>
                <a:latin typeface="Arial"/>
                <a:ea typeface="Times New Roman"/>
              </a:rPr>
              <a:t> ha un </a:t>
            </a:r>
            <a:r>
              <a:rPr b="0" lang="it-IT" sz="1800" spc="-1" strike="noStrike">
                <a:solidFill>
                  <a:srgbClr val="ff0000"/>
                </a:solidFill>
                <a:latin typeface="Arial"/>
                <a:ea typeface="Times New Roman"/>
              </a:rPr>
              <a:t>codice</a:t>
            </a:r>
            <a:r>
              <a:rPr b="0" lang="it-IT" sz="1800" spc="-1" strike="noStrike">
                <a:solidFill>
                  <a:srgbClr val="000000"/>
                </a:solidFill>
                <a:latin typeface="Arial"/>
                <a:ea typeface="Times New Roman"/>
              </a:rPr>
              <a:t>, un </a:t>
            </a:r>
            <a:r>
              <a:rPr b="0" lang="it-IT" sz="1800" spc="-1" strike="noStrike">
                <a:solidFill>
                  <a:srgbClr val="ff0000"/>
                </a:solidFill>
                <a:latin typeface="Arial"/>
                <a:ea typeface="Times New Roman"/>
              </a:rPr>
              <a:t>nome</a:t>
            </a:r>
            <a:r>
              <a:rPr b="0" lang="it-IT" sz="1800" spc="-1" strike="noStrike">
                <a:solidFill>
                  <a:srgbClr val="000000"/>
                </a:solidFill>
                <a:latin typeface="Arial"/>
                <a:ea typeface="Times New Roman"/>
              </a:rPr>
              <a:t>, una </a:t>
            </a:r>
            <a:r>
              <a:rPr b="0" lang="it-IT" sz="1800" spc="-1" strike="noStrike">
                <a:solidFill>
                  <a:srgbClr val="ff0000"/>
                </a:solidFill>
                <a:latin typeface="Arial"/>
                <a:ea typeface="Times New Roman"/>
              </a:rPr>
              <a:t>valutazione</a:t>
            </a:r>
            <a:r>
              <a:rPr b="0" lang="it-IT" sz="1800" spc="-1" strike="noStrike">
                <a:solidFill>
                  <a:srgbClr val="000000"/>
                </a:solidFill>
                <a:latin typeface="Arial"/>
                <a:ea typeface="Times New Roman"/>
              </a:rPr>
              <a:t> da 1 a 5 stelle e una </a:t>
            </a:r>
            <a:r>
              <a:rPr b="1" lang="it-IT" sz="1800" spc="-1" strike="noStrike">
                <a:solidFill>
                  <a:srgbClr val="ffc000"/>
                </a:solidFill>
                <a:latin typeface="Arial"/>
                <a:ea typeface="Times New Roman"/>
              </a:rPr>
              <a:t>politica di spedizione</a:t>
            </a:r>
            <a:r>
              <a:rPr b="1" lang="it-IT" sz="1800" spc="-1" strike="noStrike">
                <a:solidFill>
                  <a:srgbClr val="000000"/>
                </a:solidFill>
                <a:latin typeface="Arial"/>
                <a:ea typeface="Times New Roman"/>
              </a:rPr>
              <a:t>.»</a:t>
            </a:r>
            <a:endParaRPr b="0" lang="it-IT" sz="1800" spc="-1" strike="noStrike">
              <a:solidFill>
                <a:srgbClr val="000000"/>
              </a:solidFill>
              <a:latin typeface="Calibri"/>
            </a:endParaRPr>
          </a:p>
          <a:p>
            <a:pPr>
              <a:lnSpc>
                <a:spcPct val="90000"/>
              </a:lnSpc>
              <a:spcBef>
                <a:spcPts val="1001"/>
              </a:spcBef>
              <a:tabLst>
                <a:tab algn="l" pos="0"/>
              </a:tabLst>
            </a:pP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CREATE TABLE IF NOT EXISTS `</a:t>
            </a:r>
            <a:r>
              <a:rPr b="1" lang="en-US" sz="1800" spc="-1" strike="noStrike">
                <a:solidFill>
                  <a:srgbClr val="ffc000"/>
                </a:solidFill>
                <a:latin typeface="Arial"/>
                <a:ea typeface="Times New Roman"/>
              </a:rPr>
              <a:t>shipping_policy</a:t>
            </a:r>
            <a:r>
              <a:rPr b="0" lang="en-US" sz="1800" spc="-1" strike="noStrike">
                <a:solidFill>
                  <a:srgbClr val="000000"/>
                </a:solidFill>
                <a:latin typeface="Arial"/>
                <a:ea typeface="Times New Roman"/>
              </a:rPr>
              <a:t>` (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`id_range` INT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`id_vendor` INT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PRIMARY KEY (`id_range`, `id_vendor`),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CONSTRAINT `shipping_id_range`    FOREIGN KEY (`id_range`)    REFERENCES `range` (`id`)    ON UPDATE CASCADE,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CONSTRAINT `shipping_id_vendor`    FOREIGN KEY (`id_vendor`)    REFERENCES `vendor` (`id`)    ON DELETE CASCADE    ON UPDATE CASCADE)</a:t>
            </a:r>
            <a:endParaRPr b="0" lang="it-IT" sz="1800" spc="-1" strike="noStrike">
              <a:solidFill>
                <a:srgbClr val="000000"/>
              </a:solidFill>
              <a:latin typeface="Calibri"/>
            </a:endParaRPr>
          </a:p>
        </p:txBody>
      </p:sp>
      <p:sp>
        <p:nvSpPr>
          <p:cNvPr id="128"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F8E6243B-666C-4EAB-800E-E61532980BE8}" type="slidenum">
              <a:rPr b="0" lang="it-IT" sz="1200" spc="-1" strike="noStrike">
                <a:solidFill>
                  <a:srgbClr val="8b8b8b"/>
                </a:solidFill>
                <a:latin typeface="Calibri"/>
              </a:rPr>
              <a:t>15</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Design del Database </a:t>
            </a:r>
            <a:r>
              <a:rPr b="0" lang="it-IT" sz="3600" spc="-1" strike="noStrike">
                <a:solidFill>
                  <a:srgbClr val="000000"/>
                </a:solidFill>
                <a:latin typeface="Arial"/>
              </a:rPr>
              <a:t>– Definizione delle tabelle</a:t>
            </a:r>
            <a:endParaRPr b="0" lang="it-IT" sz="3600" spc="-1" strike="noStrike">
              <a:solidFill>
                <a:srgbClr val="000000"/>
              </a:solidFill>
              <a:latin typeface="Calibri"/>
            </a:endParaRPr>
          </a:p>
        </p:txBody>
      </p:sp>
      <p:sp>
        <p:nvSpPr>
          <p:cNvPr id="130" name="Segnaposto contenuto 2"/>
          <p:cNvSpPr txBox="1"/>
          <p:nvPr/>
        </p:nvSpPr>
        <p:spPr>
          <a:xfrm>
            <a:off x="838080" y="1825560"/>
            <a:ext cx="10515240" cy="4350960"/>
          </a:xfrm>
          <a:prstGeom prst="rect">
            <a:avLst/>
          </a:prstGeom>
          <a:noFill/>
          <a:ln w="0">
            <a:noFill/>
          </a:ln>
        </p:spPr>
        <p:txBody>
          <a:bodyPr>
            <a:normAutofit/>
          </a:bodyPr>
          <a:p>
            <a:pPr>
              <a:lnSpc>
                <a:spcPct val="90000"/>
              </a:lnSpc>
              <a:spcBef>
                <a:spcPts val="1001"/>
              </a:spcBef>
              <a:tabLst>
                <a:tab algn="l" pos="0"/>
              </a:tabLst>
            </a:pPr>
            <a:r>
              <a:rPr b="0" lang="it-IT" sz="1800" spc="-1" strike="noStrike">
                <a:solidFill>
                  <a:srgbClr val="000000"/>
                </a:solidFill>
                <a:latin typeface="Arial"/>
                <a:ea typeface="Times New Roman"/>
              </a:rPr>
              <a:t>«Lo stesso </a:t>
            </a:r>
            <a:r>
              <a:rPr b="0" lang="it-IT" sz="1800" spc="-1" strike="noStrike">
                <a:solidFill>
                  <a:srgbClr val="ff0000"/>
                </a:solidFill>
                <a:latin typeface="Arial"/>
                <a:ea typeface="Times New Roman"/>
              </a:rPr>
              <a:t>articolo</a:t>
            </a:r>
            <a:r>
              <a:rPr b="0" lang="it-IT" sz="1800" spc="-1" strike="noStrike">
                <a:solidFill>
                  <a:srgbClr val="000000"/>
                </a:solidFill>
                <a:latin typeface="Arial"/>
                <a:ea typeface="Times New Roman"/>
              </a:rPr>
              <a:t> (cioè codice articolo) può </a:t>
            </a:r>
            <a:r>
              <a:rPr b="1" lang="it-IT" sz="1800" spc="-1" strike="noStrike">
                <a:solidFill>
                  <a:srgbClr val="ffc000"/>
                </a:solidFill>
                <a:latin typeface="Arial"/>
                <a:ea typeface="Times New Roman"/>
              </a:rPr>
              <a:t>essere venduto</a:t>
            </a:r>
            <a:r>
              <a:rPr b="0" lang="it-IT" sz="1800" spc="-1" strike="noStrike">
                <a:solidFill>
                  <a:srgbClr val="ffc000"/>
                </a:solidFill>
                <a:latin typeface="Arial"/>
                <a:ea typeface="Times New Roman"/>
              </a:rPr>
              <a:t> </a:t>
            </a:r>
            <a:r>
              <a:rPr b="0" lang="it-IT" sz="1800" spc="-1" strike="noStrike">
                <a:solidFill>
                  <a:srgbClr val="000000"/>
                </a:solidFill>
                <a:latin typeface="Arial"/>
                <a:ea typeface="Times New Roman"/>
              </a:rPr>
              <a:t>da più </a:t>
            </a:r>
            <a:r>
              <a:rPr b="0" lang="it-IT" sz="1800" spc="-1" strike="noStrike">
                <a:solidFill>
                  <a:srgbClr val="ff0000"/>
                </a:solidFill>
                <a:latin typeface="Arial"/>
                <a:ea typeface="Times New Roman"/>
              </a:rPr>
              <a:t>fornitori</a:t>
            </a:r>
            <a:r>
              <a:rPr b="0" lang="it-IT" sz="1800" spc="-1" strike="noStrike">
                <a:solidFill>
                  <a:srgbClr val="000000"/>
                </a:solidFill>
                <a:latin typeface="Arial"/>
                <a:ea typeface="Times New Roman"/>
              </a:rPr>
              <a:t> a prezzi </a:t>
            </a:r>
            <a:r>
              <a:rPr b="0" lang="it-IT" sz="1800" spc="-1" strike="noStrike">
                <a:solidFill>
                  <a:srgbClr val="ff0000"/>
                </a:solidFill>
                <a:latin typeface="Arial"/>
                <a:ea typeface="Times New Roman"/>
              </a:rPr>
              <a:t>differenti</a:t>
            </a:r>
            <a:r>
              <a:rPr b="0" lang="it-IT" sz="1800" spc="-1" strike="noStrike">
                <a:solidFill>
                  <a:srgbClr val="000000"/>
                </a:solidFill>
                <a:latin typeface="Arial"/>
                <a:ea typeface="Times New Roman"/>
              </a:rPr>
              <a:t>»</a:t>
            </a:r>
            <a:endParaRPr b="0" lang="it-IT" sz="1800" spc="-1" strike="noStrike">
              <a:solidFill>
                <a:srgbClr val="000000"/>
              </a:solidFill>
              <a:latin typeface="Calibri"/>
            </a:endParaRPr>
          </a:p>
          <a:p>
            <a:pPr>
              <a:lnSpc>
                <a:spcPct val="90000"/>
              </a:lnSpc>
              <a:spcBef>
                <a:spcPts val="1001"/>
              </a:spcBef>
              <a:tabLst>
                <a:tab algn="l" pos="0"/>
              </a:tabLst>
            </a:pP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CREATE TABLE IF NOT EXISTS `</a:t>
            </a:r>
            <a:r>
              <a:rPr b="1" lang="en-US" sz="1800" spc="-1" strike="noStrike">
                <a:solidFill>
                  <a:srgbClr val="ffc000"/>
                </a:solidFill>
                <a:latin typeface="Arial"/>
                <a:ea typeface="Times New Roman"/>
              </a:rPr>
              <a:t>price</a:t>
            </a:r>
            <a:r>
              <a:rPr b="0" lang="en-US" sz="1800" spc="-1" strike="noStrike">
                <a:solidFill>
                  <a:srgbClr val="000000"/>
                </a:solidFill>
                <a:latin typeface="Arial"/>
                <a:ea typeface="Times New Roman"/>
              </a:rPr>
              <a:t>` (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`id_vendor` INT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`id_item` INT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`price` FLOAT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PRIMARY KEY (`id_vendor`, `id_item`),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CONSTRAINT `price_id_vendor`    FOREIGN KEY (`id_vendor`)    REFERENCES `vendor` (`id`)    ON DELETE CASCADE    ON UPDATE CASCADE,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CONSTRAINT `price_id_item`    FOREIGN KEY (`id_item`)    REFERENCES `item` (`id`)    ON DELETE CASCADE    ON UPDATE CASCADE)</a:t>
            </a:r>
            <a:endParaRPr b="0" lang="it-IT" sz="1800" spc="-1" strike="noStrike">
              <a:solidFill>
                <a:srgbClr val="000000"/>
              </a:solidFill>
              <a:latin typeface="Calibri"/>
            </a:endParaRPr>
          </a:p>
        </p:txBody>
      </p:sp>
      <p:sp>
        <p:nvSpPr>
          <p:cNvPr id="131"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CABBFFA8-B198-4A9B-B3FC-4C421C9BEA68}" type="slidenum">
              <a:rPr b="0" lang="it-IT" sz="1200" spc="-1" strike="noStrike">
                <a:solidFill>
                  <a:srgbClr val="8b8b8b"/>
                </a:solidFill>
                <a:latin typeface="Calibri"/>
              </a:rPr>
              <a:t>16</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Design del Database </a:t>
            </a:r>
            <a:r>
              <a:rPr b="0" lang="it-IT" sz="3600" spc="-1" strike="noStrike">
                <a:solidFill>
                  <a:srgbClr val="000000"/>
                </a:solidFill>
                <a:latin typeface="Arial"/>
              </a:rPr>
              <a:t>– Definizione delle tabelle</a:t>
            </a:r>
            <a:endParaRPr b="0" lang="it-IT" sz="3600" spc="-1" strike="noStrike">
              <a:solidFill>
                <a:srgbClr val="000000"/>
              </a:solidFill>
              <a:latin typeface="Calibri"/>
            </a:endParaRPr>
          </a:p>
        </p:txBody>
      </p:sp>
      <p:sp>
        <p:nvSpPr>
          <p:cNvPr id="133" name="Segnaposto contenuto 2"/>
          <p:cNvSpPr txBox="1"/>
          <p:nvPr/>
        </p:nvSpPr>
        <p:spPr>
          <a:xfrm>
            <a:off x="838080" y="1825560"/>
            <a:ext cx="10515240" cy="4350960"/>
          </a:xfrm>
          <a:prstGeom prst="rect">
            <a:avLst/>
          </a:prstGeom>
          <a:noFill/>
          <a:ln w="0">
            <a:noFill/>
          </a:ln>
        </p:spPr>
        <p:txBody>
          <a:bodyPr>
            <a:normAutofit/>
          </a:bodyPr>
          <a:p>
            <a:pPr>
              <a:lnSpc>
                <a:spcPct val="90000"/>
              </a:lnSpc>
              <a:spcBef>
                <a:spcPts val="1001"/>
              </a:spcBef>
              <a:tabLst>
                <a:tab algn="l" pos="0"/>
              </a:tabLst>
            </a:pPr>
            <a:r>
              <a:rPr b="0" lang="it-IT" sz="1800" spc="-1" strike="noStrike">
                <a:solidFill>
                  <a:srgbClr val="000000"/>
                </a:solidFill>
                <a:latin typeface="Arial"/>
                <a:ea typeface="Times New Roman"/>
              </a:rPr>
              <a:t>«Un </a:t>
            </a:r>
            <a:r>
              <a:rPr b="1" lang="it-IT" sz="1800" spc="-1" strike="noStrike">
                <a:solidFill>
                  <a:srgbClr val="ffc000"/>
                </a:solidFill>
                <a:latin typeface="Arial"/>
                <a:ea typeface="Times New Roman"/>
              </a:rPr>
              <a:t>utente</a:t>
            </a:r>
            <a:r>
              <a:rPr b="0" lang="it-IT" sz="1800" spc="-1" strike="noStrike">
                <a:solidFill>
                  <a:srgbClr val="000000"/>
                </a:solidFill>
                <a:latin typeface="Arial"/>
                <a:ea typeface="Times New Roman"/>
              </a:rPr>
              <a:t> ha un </a:t>
            </a:r>
            <a:r>
              <a:rPr b="0" lang="it-IT" sz="1800" spc="-1" strike="noStrike">
                <a:solidFill>
                  <a:srgbClr val="ff0000"/>
                </a:solidFill>
                <a:latin typeface="Arial"/>
                <a:ea typeface="Times New Roman"/>
              </a:rPr>
              <a:t>nome</a:t>
            </a:r>
            <a:r>
              <a:rPr b="0" lang="it-IT" sz="1800" spc="-1" strike="noStrike">
                <a:solidFill>
                  <a:srgbClr val="000000"/>
                </a:solidFill>
                <a:latin typeface="Arial"/>
                <a:ea typeface="Times New Roman"/>
              </a:rPr>
              <a:t>, un </a:t>
            </a:r>
            <a:r>
              <a:rPr b="0" lang="it-IT" sz="1800" spc="-1" strike="noStrike">
                <a:solidFill>
                  <a:srgbClr val="ff0000"/>
                </a:solidFill>
                <a:latin typeface="Arial"/>
                <a:ea typeface="Times New Roman"/>
              </a:rPr>
              <a:t>cognome</a:t>
            </a:r>
            <a:r>
              <a:rPr b="0" lang="it-IT" sz="1800" spc="-1" strike="noStrike">
                <a:solidFill>
                  <a:srgbClr val="000000"/>
                </a:solidFill>
                <a:latin typeface="Arial"/>
                <a:ea typeface="Times New Roman"/>
              </a:rPr>
              <a:t>, un’</a:t>
            </a:r>
            <a:r>
              <a:rPr b="0" lang="it-IT" sz="1800" spc="-1" strike="noStrike">
                <a:solidFill>
                  <a:srgbClr val="ff0000"/>
                </a:solidFill>
                <a:latin typeface="Arial"/>
                <a:ea typeface="Times New Roman"/>
              </a:rPr>
              <a:t>e-mail</a:t>
            </a:r>
            <a:r>
              <a:rPr b="0" lang="it-IT" sz="1800" spc="-1" strike="noStrike">
                <a:solidFill>
                  <a:srgbClr val="000000"/>
                </a:solidFill>
                <a:latin typeface="Arial"/>
                <a:ea typeface="Times New Roman"/>
              </a:rPr>
              <a:t>, una </a:t>
            </a:r>
            <a:r>
              <a:rPr b="0" lang="it-IT" sz="1800" spc="-1" strike="noStrike">
                <a:solidFill>
                  <a:srgbClr val="ff0000"/>
                </a:solidFill>
                <a:latin typeface="Arial"/>
                <a:ea typeface="Times New Roman"/>
              </a:rPr>
              <a:t>password</a:t>
            </a:r>
            <a:r>
              <a:rPr b="0" lang="it-IT" sz="1800" spc="-1" strike="noStrike">
                <a:solidFill>
                  <a:srgbClr val="000000"/>
                </a:solidFill>
                <a:latin typeface="Arial"/>
                <a:ea typeface="Times New Roman"/>
              </a:rPr>
              <a:t> e un </a:t>
            </a:r>
            <a:r>
              <a:rPr b="0" lang="it-IT" sz="1800" spc="-1" strike="noStrike">
                <a:solidFill>
                  <a:srgbClr val="ff0000"/>
                </a:solidFill>
                <a:latin typeface="Arial"/>
                <a:ea typeface="Times New Roman"/>
              </a:rPr>
              <a:t>indirizzo di spedizione</a:t>
            </a:r>
            <a:r>
              <a:rPr b="0" lang="it-IT" sz="1800" spc="-1" strike="noStrike">
                <a:solidFill>
                  <a:srgbClr val="000000"/>
                </a:solidFill>
                <a:latin typeface="Arial"/>
                <a:ea typeface="Times New Roman"/>
              </a:rPr>
              <a:t>.»</a:t>
            </a:r>
            <a:endParaRPr b="0" lang="it-IT" sz="1800" spc="-1" strike="noStrike">
              <a:solidFill>
                <a:srgbClr val="000000"/>
              </a:solidFill>
              <a:latin typeface="Calibri"/>
            </a:endParaRPr>
          </a:p>
          <a:p>
            <a:pPr>
              <a:lnSpc>
                <a:spcPct val="90000"/>
              </a:lnSpc>
              <a:spcBef>
                <a:spcPts val="1001"/>
              </a:spcBef>
              <a:tabLst>
                <a:tab algn="l" pos="0"/>
              </a:tabLst>
            </a:pP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CREATE TABLE IF NOT EXISTS `</a:t>
            </a:r>
            <a:r>
              <a:rPr b="1" lang="en-US" sz="1800" spc="-1" strike="noStrike">
                <a:solidFill>
                  <a:srgbClr val="ffc000"/>
                </a:solidFill>
                <a:latin typeface="Arial"/>
                <a:ea typeface="Times New Roman"/>
              </a:rPr>
              <a:t>user</a:t>
            </a:r>
            <a:r>
              <a:rPr b="0" lang="en-US" sz="1800" spc="-1" strike="noStrike">
                <a:solidFill>
                  <a:srgbClr val="000000"/>
                </a:solidFill>
                <a:latin typeface="Arial"/>
                <a:ea typeface="Times New Roman"/>
              </a:rPr>
              <a:t>` (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`id` INT NOT NULL AUTO_INCREMENT,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`name` VARCHAR(45)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`surname` VARCHAR(45)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`email` VARCHAR(60)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`password` VARCHAR(256)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`address` VARCHAR(60)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PRIMARY KEY (`id`))</a:t>
            </a:r>
            <a:endParaRPr b="0" lang="it-IT" sz="1800" spc="-1" strike="noStrike">
              <a:solidFill>
                <a:srgbClr val="000000"/>
              </a:solidFill>
              <a:latin typeface="Calibri"/>
            </a:endParaRPr>
          </a:p>
        </p:txBody>
      </p:sp>
      <p:sp>
        <p:nvSpPr>
          <p:cNvPr id="134"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F2AF575A-12AB-4776-B279-48B19AF1A710}" type="slidenum">
              <a:rPr b="0" lang="it-IT" sz="1200" spc="-1" strike="noStrike">
                <a:solidFill>
                  <a:srgbClr val="8b8b8b"/>
                </a:solidFill>
                <a:latin typeface="Calibri"/>
              </a:rPr>
              <a:t>17</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Design del Database </a:t>
            </a:r>
            <a:r>
              <a:rPr b="0" lang="it-IT" sz="3600" spc="-1" strike="noStrike">
                <a:solidFill>
                  <a:srgbClr val="000000"/>
                </a:solidFill>
                <a:latin typeface="Arial"/>
              </a:rPr>
              <a:t>– Definizione delle tabelle</a:t>
            </a:r>
            <a:endParaRPr b="0" lang="it-IT" sz="3600" spc="-1" strike="noStrike">
              <a:solidFill>
                <a:srgbClr val="000000"/>
              </a:solidFill>
              <a:latin typeface="Calibri"/>
            </a:endParaRPr>
          </a:p>
        </p:txBody>
      </p:sp>
      <p:sp>
        <p:nvSpPr>
          <p:cNvPr id="136" name="Segnaposto contenuto 2"/>
          <p:cNvSpPr txBox="1"/>
          <p:nvPr/>
        </p:nvSpPr>
        <p:spPr>
          <a:xfrm>
            <a:off x="838080" y="1825560"/>
            <a:ext cx="10515240" cy="4851360"/>
          </a:xfrm>
          <a:prstGeom prst="rect">
            <a:avLst/>
          </a:prstGeom>
          <a:noFill/>
          <a:ln w="0">
            <a:noFill/>
          </a:ln>
        </p:spPr>
        <p:txBody>
          <a:bodyPr>
            <a:normAutofit fontScale="85000"/>
          </a:bodyPr>
          <a:p>
            <a:pPr>
              <a:lnSpc>
                <a:spcPct val="90000"/>
              </a:lnSpc>
              <a:spcBef>
                <a:spcPts val="1001"/>
              </a:spcBef>
              <a:tabLst>
                <a:tab algn="l" pos="0"/>
              </a:tabLst>
            </a:pPr>
            <a:r>
              <a:rPr b="0" lang="it-IT" sz="1800" spc="-1" strike="noStrike">
                <a:solidFill>
                  <a:srgbClr val="000000"/>
                </a:solidFill>
                <a:latin typeface="Arial"/>
                <a:ea typeface="Times New Roman"/>
              </a:rPr>
              <a:t>«Un’applicazione di commercio elettronico consente all’utente di </a:t>
            </a:r>
            <a:r>
              <a:rPr b="1" lang="it-IT" sz="1800" spc="-1" strike="noStrike">
                <a:solidFill>
                  <a:srgbClr val="ffc000"/>
                </a:solidFill>
                <a:latin typeface="Arial"/>
                <a:ea typeface="Times New Roman"/>
              </a:rPr>
              <a:t>visualizzare</a:t>
            </a:r>
            <a:r>
              <a:rPr b="0" lang="it-IT" sz="1800" spc="-1" strike="noStrike">
                <a:solidFill>
                  <a:srgbClr val="000000"/>
                </a:solidFill>
                <a:latin typeface="Arial"/>
                <a:ea typeface="Times New Roman"/>
              </a:rPr>
              <a:t> un catalogo di prodotti venduti da diversi fornitori.</a:t>
            </a:r>
            <a:endParaRPr b="0" lang="it-IT" sz="1800" spc="-1" strike="noStrike">
              <a:solidFill>
                <a:srgbClr val="000000"/>
              </a:solidFill>
              <a:latin typeface="Calibri"/>
            </a:endParaRPr>
          </a:p>
          <a:p>
            <a:pPr>
              <a:lnSpc>
                <a:spcPct val="90000"/>
              </a:lnSpc>
              <a:spcBef>
                <a:spcPts val="1001"/>
              </a:spcBef>
              <a:tabLst>
                <a:tab algn="l" pos="0"/>
              </a:tabLst>
            </a:pPr>
            <a:r>
              <a:rPr b="0" lang="it-IT" sz="1800" spc="-1" strike="noStrike">
                <a:solidFill>
                  <a:srgbClr val="000000"/>
                </a:solidFill>
                <a:latin typeface="Arial"/>
                <a:ea typeface="Times New Roman"/>
              </a:rPr>
              <a:t>…</a:t>
            </a:r>
            <a:endParaRPr b="0" lang="it-IT" sz="1800" spc="-1" strike="noStrike">
              <a:solidFill>
                <a:srgbClr val="000000"/>
              </a:solidFill>
              <a:latin typeface="Calibri"/>
            </a:endParaRPr>
          </a:p>
          <a:p>
            <a:pPr>
              <a:lnSpc>
                <a:spcPct val="90000"/>
              </a:lnSpc>
              <a:spcBef>
                <a:spcPts val="1001"/>
              </a:spcBef>
              <a:tabLst>
                <a:tab algn="l" pos="0"/>
              </a:tabLst>
            </a:pPr>
            <a:r>
              <a:rPr b="0" lang="it-IT" sz="1800" spc="-1" strike="noStrike">
                <a:solidFill>
                  <a:srgbClr val="000000"/>
                </a:solidFill>
                <a:latin typeface="Arial"/>
                <a:ea typeface="Times New Roman"/>
              </a:rPr>
              <a:t>Dopo il login, l’utente accede a una pagina HOME che mostra (come tutte le altre pagine) un menù con i link HOME, CARRELLO, ORDINI, un campo di ricerca e una lista </a:t>
            </a:r>
            <a:r>
              <a:rPr b="0" lang="it-IT" sz="1800" spc="-1" strike="noStrike">
                <a:solidFill>
                  <a:srgbClr val="ff0000"/>
                </a:solidFill>
                <a:latin typeface="Arial"/>
                <a:ea typeface="Times New Roman"/>
              </a:rPr>
              <a:t>degli ultimi </a:t>
            </a:r>
            <a:r>
              <a:rPr b="0" lang="it-IT" sz="1800" spc="-1" strike="noStrike">
                <a:solidFill>
                  <a:srgbClr val="000000"/>
                </a:solidFill>
                <a:latin typeface="Arial"/>
                <a:ea typeface="Times New Roman"/>
              </a:rPr>
              <a:t>cinque</a:t>
            </a:r>
            <a:r>
              <a:rPr b="0" lang="it-IT" sz="1800" spc="-1" strike="noStrike">
                <a:solidFill>
                  <a:srgbClr val="4472c4"/>
                </a:solidFill>
                <a:latin typeface="Arial"/>
                <a:ea typeface="Times New Roman"/>
              </a:rPr>
              <a:t> </a:t>
            </a:r>
            <a:r>
              <a:rPr b="0" lang="it-IT" sz="1800" spc="-1" strike="noStrike">
                <a:solidFill>
                  <a:srgbClr val="ff0000"/>
                </a:solidFill>
                <a:latin typeface="Arial"/>
                <a:ea typeface="Times New Roman"/>
              </a:rPr>
              <a:t>prodotti</a:t>
            </a:r>
            <a:r>
              <a:rPr b="0" lang="it-IT" sz="1800" spc="-1" strike="noStrike">
                <a:solidFill>
                  <a:srgbClr val="4472c4"/>
                </a:solidFill>
                <a:latin typeface="Arial"/>
                <a:ea typeface="Times New Roman"/>
              </a:rPr>
              <a:t> </a:t>
            </a:r>
            <a:r>
              <a:rPr b="0" lang="it-IT" sz="1800" spc="-1" strike="noStrike">
                <a:solidFill>
                  <a:srgbClr val="000000"/>
                </a:solidFill>
                <a:latin typeface="Arial"/>
                <a:ea typeface="Times New Roman"/>
              </a:rPr>
              <a:t>visualizzati</a:t>
            </a:r>
            <a:r>
              <a:rPr b="0" lang="it-IT" sz="1800" spc="-1" strike="noStrike">
                <a:solidFill>
                  <a:srgbClr val="4472c4"/>
                </a:solidFill>
                <a:latin typeface="Arial"/>
                <a:ea typeface="Times New Roman"/>
              </a:rPr>
              <a:t> </a:t>
            </a:r>
            <a:r>
              <a:rPr b="0" lang="it-IT" sz="1800" spc="-1" strike="noStrike">
                <a:solidFill>
                  <a:srgbClr val="ff0000"/>
                </a:solidFill>
                <a:latin typeface="Arial"/>
                <a:ea typeface="Times New Roman"/>
              </a:rPr>
              <a:t>dall’utente</a:t>
            </a:r>
            <a:r>
              <a:rPr b="0" lang="it-IT" sz="1800" spc="-1" strike="noStrike">
                <a:solidFill>
                  <a:srgbClr val="000000"/>
                </a:solidFill>
                <a:latin typeface="Arial"/>
                <a:ea typeface="Times New Roman"/>
              </a:rPr>
              <a:t>»</a:t>
            </a:r>
            <a:endParaRPr b="0" lang="it-IT" sz="1800" spc="-1" strike="noStrike">
              <a:solidFill>
                <a:srgbClr val="000000"/>
              </a:solidFill>
              <a:latin typeface="Calibri"/>
            </a:endParaRPr>
          </a:p>
          <a:p>
            <a:pPr>
              <a:lnSpc>
                <a:spcPct val="90000"/>
              </a:lnSpc>
              <a:spcBef>
                <a:spcPts val="1001"/>
              </a:spcBef>
              <a:tabLst>
                <a:tab algn="l" pos="0"/>
              </a:tabLst>
            </a:pP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CREATE TABLE IF NOT EXISTS `</a:t>
            </a:r>
            <a:r>
              <a:rPr b="1" lang="en-US" sz="1800" spc="-1" strike="noStrike">
                <a:solidFill>
                  <a:srgbClr val="ffc000"/>
                </a:solidFill>
                <a:latin typeface="Arial"/>
                <a:ea typeface="Times New Roman"/>
              </a:rPr>
              <a:t>view</a:t>
            </a:r>
            <a:r>
              <a:rPr b="0" lang="en-US" sz="1800" spc="-1" strike="noStrike">
                <a:solidFill>
                  <a:srgbClr val="000000"/>
                </a:solidFill>
                <a:latin typeface="Arial"/>
                <a:ea typeface="Times New Roman"/>
              </a:rPr>
              <a:t>` (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`id_user` INT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`id_item` INT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`date` TIMESTAMP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PRIMARY KEY (`id_user`, `id_item`,`date`),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CONSTRAINT `view_id_item`    FOREIGN KEY (`id_item`)    REFERENCES `item` (`id`)    ON DELETE CASCADE    ON UPDATE CASCADE,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CONSTRAINT `view_id_user`    FOREIGN KEY (`id_user`)    REFERENCES `user` (`id`)    ON DELETE CASCADE    ON UPDATE CASCADE)</a:t>
            </a:r>
            <a:endParaRPr b="0" lang="it-IT" sz="1800" spc="-1" strike="noStrike">
              <a:solidFill>
                <a:srgbClr val="000000"/>
              </a:solidFill>
              <a:latin typeface="Calibri"/>
            </a:endParaRPr>
          </a:p>
        </p:txBody>
      </p:sp>
      <p:sp>
        <p:nvSpPr>
          <p:cNvPr id="137"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F986C0F6-7981-4820-A02B-C3B6E2F98D39}" type="slidenum">
              <a:rPr b="0" lang="it-IT" sz="1200" spc="-1" strike="noStrike">
                <a:solidFill>
                  <a:srgbClr val="8b8b8b"/>
                </a:solidFill>
                <a:latin typeface="Calibri"/>
              </a:rPr>
              <a:t>18</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Design del Database </a:t>
            </a:r>
            <a:r>
              <a:rPr b="0" lang="it-IT" sz="3600" spc="-1" strike="noStrike">
                <a:solidFill>
                  <a:srgbClr val="000000"/>
                </a:solidFill>
                <a:latin typeface="Arial"/>
              </a:rPr>
              <a:t>– Definizione delle tabelle</a:t>
            </a:r>
            <a:endParaRPr b="0" lang="it-IT" sz="3600" spc="-1" strike="noStrike">
              <a:solidFill>
                <a:srgbClr val="000000"/>
              </a:solidFill>
              <a:latin typeface="Calibri"/>
            </a:endParaRPr>
          </a:p>
        </p:txBody>
      </p:sp>
      <p:sp>
        <p:nvSpPr>
          <p:cNvPr id="139" name="Segnaposto contenuto 2"/>
          <p:cNvSpPr txBox="1"/>
          <p:nvPr/>
        </p:nvSpPr>
        <p:spPr>
          <a:xfrm>
            <a:off x="838080" y="1825560"/>
            <a:ext cx="10515240" cy="4840560"/>
          </a:xfrm>
          <a:prstGeom prst="rect">
            <a:avLst/>
          </a:prstGeom>
          <a:noFill/>
          <a:ln w="0">
            <a:noFill/>
          </a:ln>
        </p:spPr>
        <p:txBody>
          <a:bodyPr>
            <a:normAutofit fontScale="77000"/>
          </a:bodyPr>
          <a:p>
            <a:pPr>
              <a:lnSpc>
                <a:spcPct val="90000"/>
              </a:lnSpc>
              <a:spcBef>
                <a:spcPts val="1001"/>
              </a:spcBef>
              <a:tabLst>
                <a:tab algn="l" pos="0"/>
              </a:tabLst>
            </a:pPr>
            <a:r>
              <a:rPr b="0" lang="it-IT" sz="1800" spc="-1" strike="noStrike">
                <a:solidFill>
                  <a:srgbClr val="000000"/>
                </a:solidFill>
                <a:latin typeface="Arial"/>
                <a:ea typeface="Times New Roman"/>
              </a:rPr>
              <a:t>«Un </a:t>
            </a:r>
            <a:r>
              <a:rPr b="1" lang="it-IT" sz="1800" spc="-1" strike="noStrike">
                <a:solidFill>
                  <a:srgbClr val="ffc000"/>
                </a:solidFill>
                <a:latin typeface="Arial"/>
                <a:ea typeface="Times New Roman"/>
              </a:rPr>
              <a:t>ordine</a:t>
            </a:r>
            <a:r>
              <a:rPr b="0" lang="it-IT" sz="1800" spc="-1" strike="noStrike">
                <a:solidFill>
                  <a:srgbClr val="000000"/>
                </a:solidFill>
                <a:latin typeface="Arial"/>
                <a:ea typeface="Times New Roman"/>
              </a:rPr>
              <a:t> ha un </a:t>
            </a:r>
            <a:r>
              <a:rPr b="0" lang="it-IT" sz="1800" spc="-1" strike="noStrike">
                <a:solidFill>
                  <a:srgbClr val="ff0000"/>
                </a:solidFill>
                <a:latin typeface="Arial"/>
                <a:ea typeface="Times New Roman"/>
              </a:rPr>
              <a:t>codice</a:t>
            </a:r>
            <a:r>
              <a:rPr b="0" lang="it-IT" sz="1800" spc="-1" strike="noStrike">
                <a:solidFill>
                  <a:srgbClr val="000000"/>
                </a:solidFill>
                <a:latin typeface="Arial"/>
                <a:ea typeface="Times New Roman"/>
              </a:rPr>
              <a:t>, il </a:t>
            </a:r>
            <a:r>
              <a:rPr b="0" lang="it-IT" sz="1800" spc="-1" strike="noStrike">
                <a:solidFill>
                  <a:srgbClr val="ff0000"/>
                </a:solidFill>
                <a:latin typeface="Arial"/>
                <a:ea typeface="Times New Roman"/>
              </a:rPr>
              <a:t>nome</a:t>
            </a:r>
            <a:r>
              <a:rPr b="0" lang="it-IT" sz="1800" spc="-1" strike="noStrike">
                <a:solidFill>
                  <a:srgbClr val="000000"/>
                </a:solidFill>
                <a:latin typeface="Arial"/>
                <a:ea typeface="Times New Roman"/>
              </a:rPr>
              <a:t> </a:t>
            </a:r>
            <a:r>
              <a:rPr b="0" lang="it-IT" sz="1800" spc="-1" strike="noStrike">
                <a:solidFill>
                  <a:srgbClr val="ff0000"/>
                </a:solidFill>
                <a:latin typeface="Arial"/>
                <a:ea typeface="Times New Roman"/>
              </a:rPr>
              <a:t>del fornitore</a:t>
            </a:r>
            <a:r>
              <a:rPr b="0" lang="it-IT" sz="1800" spc="-1" strike="noStrike">
                <a:solidFill>
                  <a:srgbClr val="000000"/>
                </a:solidFill>
                <a:latin typeface="Arial"/>
                <a:ea typeface="Times New Roman"/>
              </a:rPr>
              <a:t>, </a:t>
            </a:r>
            <a:r>
              <a:rPr b="0" lang="it-IT" sz="1800" spc="-1" strike="noStrike">
                <a:solidFill>
                  <a:srgbClr val="ff0000"/>
                </a:solidFill>
                <a:latin typeface="Arial"/>
                <a:ea typeface="Times New Roman"/>
              </a:rPr>
              <a:t>l’elenco degli articoli</a:t>
            </a:r>
            <a:r>
              <a:rPr b="0" lang="it-IT" sz="1800" spc="-1" strike="noStrike">
                <a:solidFill>
                  <a:srgbClr val="000000"/>
                </a:solidFill>
                <a:latin typeface="Arial"/>
                <a:ea typeface="Times New Roman"/>
              </a:rPr>
              <a:t>, un </a:t>
            </a:r>
            <a:r>
              <a:rPr b="0" lang="it-IT" sz="1800" spc="-1" strike="noStrike">
                <a:solidFill>
                  <a:srgbClr val="ff0000"/>
                </a:solidFill>
                <a:latin typeface="Arial"/>
                <a:ea typeface="Times New Roman"/>
              </a:rPr>
              <a:t>valore </a:t>
            </a:r>
            <a:r>
              <a:rPr b="0" lang="it-IT" sz="1800" spc="-1" strike="noStrike">
                <a:solidFill>
                  <a:srgbClr val="000000"/>
                </a:solidFill>
                <a:latin typeface="Arial"/>
                <a:ea typeface="Times New Roman"/>
              </a:rPr>
              <a:t>totale composto dalla somma del valore degli articoli e delle spese di spedizione, una </a:t>
            </a:r>
            <a:r>
              <a:rPr b="0" lang="it-IT" sz="1800" spc="-1" strike="noStrike">
                <a:solidFill>
                  <a:srgbClr val="ff0000"/>
                </a:solidFill>
                <a:latin typeface="Arial"/>
                <a:ea typeface="Times New Roman"/>
              </a:rPr>
              <a:t>data</a:t>
            </a:r>
            <a:r>
              <a:rPr b="0" lang="it-IT" sz="1800" spc="-1" strike="noStrike">
                <a:solidFill>
                  <a:srgbClr val="000000"/>
                </a:solidFill>
                <a:latin typeface="Arial"/>
                <a:ea typeface="Times New Roman"/>
              </a:rPr>
              <a:t> di spedizione e </a:t>
            </a:r>
            <a:r>
              <a:rPr b="0" lang="it-IT" sz="1800" spc="-1" strike="noStrike">
                <a:solidFill>
                  <a:srgbClr val="ff0000"/>
                </a:solidFill>
                <a:latin typeface="Arial"/>
                <a:ea typeface="Times New Roman"/>
              </a:rPr>
              <a:t>l’indirizzo</a:t>
            </a:r>
            <a:r>
              <a:rPr b="0" lang="it-IT" sz="1800" spc="-1" strike="noStrike">
                <a:solidFill>
                  <a:srgbClr val="000000"/>
                </a:solidFill>
                <a:latin typeface="Arial"/>
                <a:ea typeface="Times New Roman"/>
              </a:rPr>
              <a:t> di spedizione dell’utente.»</a:t>
            </a:r>
            <a:endParaRPr b="0" lang="it-IT" sz="1800" spc="-1" strike="noStrike">
              <a:solidFill>
                <a:srgbClr val="000000"/>
              </a:solidFill>
              <a:latin typeface="Calibri"/>
            </a:endParaRPr>
          </a:p>
          <a:p>
            <a:pPr>
              <a:lnSpc>
                <a:spcPct val="90000"/>
              </a:lnSpc>
              <a:spcBef>
                <a:spcPts val="1001"/>
              </a:spcBef>
              <a:tabLst>
                <a:tab algn="l" pos="0"/>
              </a:tabLst>
            </a:pPr>
            <a:r>
              <a:rPr b="0" lang="it-IT" sz="1800" spc="-1" strike="noStrike">
                <a:solidFill>
                  <a:srgbClr val="000000"/>
                </a:solidFill>
                <a:latin typeface="Arial"/>
                <a:ea typeface="Times New Roman"/>
              </a:rPr>
              <a:t>Abbiamo deciso di salvare le informazioni necessarie in due tabelle, una contenente i dati dell’ordine e una contenete i dettagli riguardanti il contenuto dell’ordine.</a:t>
            </a:r>
            <a:endParaRPr b="0" lang="it-IT" sz="1800" spc="-1" strike="noStrike">
              <a:solidFill>
                <a:srgbClr val="000000"/>
              </a:solidFill>
              <a:latin typeface="Calibri"/>
            </a:endParaRPr>
          </a:p>
          <a:p>
            <a:pPr>
              <a:lnSpc>
                <a:spcPct val="90000"/>
              </a:lnSpc>
              <a:spcBef>
                <a:spcPts val="1001"/>
              </a:spcBef>
              <a:tabLst>
                <a:tab algn="l" pos="0"/>
              </a:tabLst>
            </a:pP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CREATE TABLE IF NOT EXISTS `</a:t>
            </a:r>
            <a:r>
              <a:rPr b="1" lang="en-US" sz="1800" spc="-1" strike="noStrike">
                <a:solidFill>
                  <a:srgbClr val="ffc000"/>
                </a:solidFill>
                <a:latin typeface="Arial"/>
                <a:ea typeface="Times New Roman"/>
              </a:rPr>
              <a:t>order_info</a:t>
            </a:r>
            <a:r>
              <a:rPr b="0" lang="en-US" sz="1800" spc="-1" strike="noStrike">
                <a:solidFill>
                  <a:srgbClr val="000000"/>
                </a:solidFill>
                <a:latin typeface="Arial"/>
                <a:ea typeface="Times New Roman"/>
              </a:rPr>
              <a:t>` (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`id` CHAR(36)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`id_user` INT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`id_vendor` INT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`date` TIMESTAMP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`shipping_cost` FLOAT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PRIMARY KEY (`id`),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CONSTRAINT `order_info_id_user`    FOREIGN KEY (`id_user`)    REFERENCES `user` (`id`)    ON UPDATE CASCADE,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CONSTRAINT `order_info_id_vendor`    FOREIGN KEY (`id_vendor`)    REFERENCES `vendor` (`id`)    ON UPDATE CASCADE)</a:t>
            </a:r>
            <a:endParaRPr b="0" lang="it-IT" sz="1800" spc="-1" strike="noStrike">
              <a:solidFill>
                <a:srgbClr val="000000"/>
              </a:solidFill>
              <a:latin typeface="Calibri"/>
            </a:endParaRPr>
          </a:p>
        </p:txBody>
      </p:sp>
      <p:sp>
        <p:nvSpPr>
          <p:cNvPr id="140"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5B7BF86C-433F-4A5C-A8C7-B03CA622830E}" type="slidenum">
              <a:rPr b="0" lang="it-IT" sz="1200" spc="-1" strike="noStrike">
                <a:solidFill>
                  <a:srgbClr val="8b8b8b"/>
                </a:solidFill>
                <a:latin typeface="Calibri"/>
              </a:rPr>
              <a:t>19</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Titolo 1"/>
          <p:cNvSpPr txBox="1"/>
          <p:nvPr/>
        </p:nvSpPr>
        <p:spPr>
          <a:xfrm>
            <a:off x="838080" y="365040"/>
            <a:ext cx="10515240" cy="1325160"/>
          </a:xfrm>
          <a:prstGeom prst="rect">
            <a:avLst/>
          </a:prstGeom>
          <a:noFill/>
          <a:ln w="0">
            <a:noFill/>
          </a:ln>
        </p:spPr>
        <p:txBody>
          <a:bodyPr anchor="ctr">
            <a:noAutofit/>
          </a:bodyPr>
          <a:p>
            <a:pPr>
              <a:lnSpc>
                <a:spcPct val="90000"/>
              </a:lnSpc>
            </a:pPr>
            <a:r>
              <a:rPr b="1" lang="it-IT" sz="4400" spc="-1" strike="noStrike">
                <a:solidFill>
                  <a:srgbClr val="000000"/>
                </a:solidFill>
                <a:latin typeface="Arial"/>
              </a:rPr>
              <a:t>INDICE</a:t>
            </a:r>
            <a:endParaRPr b="0" lang="it-IT" sz="4400" spc="-1" strike="noStrike">
              <a:solidFill>
                <a:srgbClr val="000000"/>
              </a:solidFill>
              <a:latin typeface="Calibri"/>
            </a:endParaRPr>
          </a:p>
        </p:txBody>
      </p:sp>
      <p:graphicFrame>
        <p:nvGraphicFramePr>
          <p:cNvPr id="88" name="Tabella 4"/>
          <p:cNvGraphicFramePr/>
          <p:nvPr/>
        </p:nvGraphicFramePr>
        <p:xfrm>
          <a:off x="838080" y="1563120"/>
          <a:ext cx="10515240" cy="4507920"/>
        </p:xfrm>
        <a:graphic>
          <a:graphicData uri="http://schemas.openxmlformats.org/drawingml/2006/table">
            <a:tbl>
              <a:tblPr/>
              <a:tblGrid>
                <a:gridCol w="10059840"/>
                <a:gridCol w="455400"/>
              </a:tblGrid>
              <a:tr h="375480">
                <a:tc>
                  <a:txBody>
                    <a:bodyPr>
                      <a:noAutofit/>
                    </a:bodyPr>
                    <a:p>
                      <a:pPr>
                        <a:lnSpc>
                          <a:spcPct val="100000"/>
                        </a:lnSpc>
                        <a:tabLst>
                          <a:tab algn="l" pos="0"/>
                        </a:tabLst>
                      </a:pPr>
                      <a:r>
                        <a:rPr b="0" lang="it-IT" sz="1200" spc="-1" strike="noStrike" u="sng">
                          <a:solidFill>
                            <a:srgbClr val="000000"/>
                          </a:solidFill>
                          <a:uFillTx/>
                          <a:latin typeface="Arial"/>
                        </a:rPr>
                        <a:t>Specifiche del progetto – HTML PURA</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rPr>
                        <a:t>3 </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tabLst>
                          <a:tab algn="l" pos="0"/>
                        </a:tabLst>
                      </a:pPr>
                      <a:r>
                        <a:rPr b="0" lang="it-IT" sz="1200" spc="-1" strike="noStrike">
                          <a:solidFill>
                            <a:srgbClr val="000000"/>
                          </a:solidFill>
                          <a:latin typeface="Arial"/>
                        </a:rPr>
                        <a:t>    </a:t>
                      </a:r>
                      <a:r>
                        <a:rPr b="0" lang="it-IT" sz="1200" spc="-1" strike="noStrike">
                          <a:solidFill>
                            <a:srgbClr val="000000"/>
                          </a:solidFill>
                          <a:latin typeface="Arial"/>
                        </a:rPr>
                        <a:t>Strumenti utilizzati</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rPr>
                        <a:t>6</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tabLst>
                          <a:tab algn="l" pos="0"/>
                        </a:tabLst>
                      </a:pPr>
                      <a:r>
                        <a:rPr b="0" lang="it-IT" sz="1200" spc="-1" strike="noStrike">
                          <a:solidFill>
                            <a:srgbClr val="000000"/>
                          </a:solidFill>
                          <a:latin typeface="Arial"/>
                        </a:rPr>
                        <a:t>    </a:t>
                      </a:r>
                      <a:r>
                        <a:rPr b="0" lang="it-IT" sz="1200" spc="-1" strike="noStrike">
                          <a:solidFill>
                            <a:srgbClr val="000000"/>
                          </a:solidFill>
                          <a:latin typeface="Arial"/>
                        </a:rPr>
                        <a:t>Scelte implementative</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rPr>
                        <a:t>7</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tabLst>
                          <a:tab algn="l" pos="0"/>
                        </a:tabLst>
                      </a:pPr>
                      <a:r>
                        <a:rPr b="0" lang="it-IT" sz="1200" spc="-1" strike="noStrike">
                          <a:solidFill>
                            <a:srgbClr val="000000"/>
                          </a:solidFill>
                          <a:latin typeface="Arial"/>
                        </a:rPr>
                        <a:t>    </a:t>
                      </a:r>
                      <a:r>
                        <a:rPr b="0" lang="it-IT" sz="1200" spc="-1" strike="noStrike">
                          <a:solidFill>
                            <a:srgbClr val="000000"/>
                          </a:solidFill>
                          <a:latin typeface="Arial"/>
                        </a:rPr>
                        <a:t>Ulteriori aggiunte</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rPr>
                        <a:t>10</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pPr>
                      <a:r>
                        <a:rPr b="0" lang="it-IT" sz="1200" spc="-1" strike="noStrike">
                          <a:solidFill>
                            <a:srgbClr val="000000"/>
                          </a:solidFill>
                          <a:latin typeface="Arial"/>
                        </a:rPr>
                        <a:t>    </a:t>
                      </a:r>
                      <a:r>
                        <a:rPr b="0" lang="it-IT" sz="1200" spc="-1" strike="noStrike">
                          <a:solidFill>
                            <a:srgbClr val="000000"/>
                          </a:solidFill>
                          <a:latin typeface="Arial"/>
                        </a:rPr>
                        <a:t>Design del Database</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rPr>
                        <a:t>11</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tabLst>
                          <a:tab algn="l" pos="0"/>
                        </a:tabLst>
                      </a:pPr>
                      <a:r>
                        <a:rPr b="0" lang="it-IT" sz="1200" spc="-1" strike="noStrike">
                          <a:solidFill>
                            <a:srgbClr val="000000"/>
                          </a:solidFill>
                          <a:latin typeface="Arial"/>
                        </a:rPr>
                        <a:t>    </a:t>
                      </a:r>
                      <a:r>
                        <a:rPr b="0" lang="it-IT" sz="1200" spc="-1" strike="noStrike">
                          <a:solidFill>
                            <a:srgbClr val="000000"/>
                          </a:solidFill>
                          <a:latin typeface="Arial"/>
                        </a:rPr>
                        <a:t>Componenti </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rPr>
                        <a:t>21</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tabLst>
                          <a:tab algn="l" pos="0"/>
                        </a:tabLst>
                      </a:pPr>
                      <a:r>
                        <a:rPr b="0" lang="it-IT" sz="1200" spc="-1" strike="noStrike">
                          <a:solidFill>
                            <a:srgbClr val="000000"/>
                          </a:solidFill>
                          <a:latin typeface="Arial"/>
                        </a:rPr>
                        <a:t>    </a:t>
                      </a:r>
                      <a:r>
                        <a:rPr b="0" lang="it-IT" sz="1200" spc="-1" strike="noStrike">
                          <a:solidFill>
                            <a:srgbClr val="000000"/>
                          </a:solidFill>
                          <a:latin typeface="Arial"/>
                        </a:rPr>
                        <a:t>Struttura dell’applicazione (IFML)</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rPr>
                        <a:t>31</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pPr>
                      <a:r>
                        <a:rPr b="0" lang="it-IT" sz="1200" spc="-1" strike="noStrike">
                          <a:solidFill>
                            <a:srgbClr val="000000"/>
                          </a:solidFill>
                          <a:latin typeface="Arial"/>
                        </a:rPr>
                        <a:t>    </a:t>
                      </a:r>
                      <a:r>
                        <a:rPr b="0" lang="it-IT" sz="1200" spc="-1" strike="noStrike">
                          <a:solidFill>
                            <a:srgbClr val="000000"/>
                          </a:solidFill>
                          <a:latin typeface="Arial"/>
                        </a:rPr>
                        <a:t>Sequence Diagram </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rPr>
                        <a:t>32</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tabLst>
                          <a:tab algn="l" pos="0"/>
                        </a:tabLst>
                      </a:pPr>
                      <a:r>
                        <a:rPr b="0" lang="it-IT" sz="1200" spc="-1" strike="noStrike" u="sng">
                          <a:solidFill>
                            <a:srgbClr val="000000"/>
                          </a:solidFill>
                          <a:uFillTx/>
                          <a:latin typeface="Arial"/>
                        </a:rPr>
                        <a:t>Specifiche del progetto – JAVASCRIPT</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rPr>
                        <a:t>47</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tabLst>
                          <a:tab algn="l" pos="0"/>
                        </a:tabLst>
                      </a:pPr>
                      <a:r>
                        <a:rPr b="0" lang="it-IT" sz="1200" spc="-1" strike="noStrike">
                          <a:solidFill>
                            <a:srgbClr val="000000"/>
                          </a:solidFill>
                          <a:latin typeface="Arial"/>
                        </a:rPr>
                        <a:t>    </a:t>
                      </a:r>
                      <a:r>
                        <a:rPr b="0" lang="it-IT" sz="1200" spc="-1" strike="noStrike">
                          <a:solidFill>
                            <a:srgbClr val="000000"/>
                          </a:solidFill>
                          <a:latin typeface="Arial"/>
                        </a:rPr>
                        <a:t>Strumenti utilizzati per la risoluzione</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rPr>
                        <a:t>48</a:t>
                      </a:r>
                      <a:endParaRPr b="0" lang="en-US" sz="1200" spc="-1" strike="noStrike">
                        <a:latin typeface="Arial"/>
                      </a:endParaRPr>
                    </a:p>
                  </a:txBody>
                  <a:tcPr marL="91440" marR="91440">
                    <a:lnL w="12240">
                      <a:noFill/>
                    </a:lnL>
                    <a:lnR w="12240">
                      <a:noFill/>
                    </a:lnR>
                    <a:lnT w="12240">
                      <a:noFill/>
                    </a:lnT>
                    <a:lnB w="12240">
                      <a:noFill/>
                    </a:lnB>
                    <a:noFill/>
                  </a:tcPr>
                </a:tc>
              </a:tr>
              <a:tr h="375480">
                <a:tc>
                  <a:txBody>
                    <a:bodyPr>
                      <a:noAutofit/>
                    </a:bodyPr>
                    <a:p>
                      <a:pPr>
                        <a:lnSpc>
                          <a:spcPct val="100000"/>
                        </a:lnSpc>
                        <a:tabLst>
                          <a:tab algn="l" pos="0"/>
                        </a:tabLst>
                      </a:pPr>
                      <a:r>
                        <a:rPr b="0" lang="it-IT" sz="1200" spc="-1" strike="noStrike">
                          <a:solidFill>
                            <a:srgbClr val="000000"/>
                          </a:solidFill>
                          <a:latin typeface="Arial"/>
                        </a:rPr>
                        <a:t>    </a:t>
                      </a:r>
                      <a:r>
                        <a:rPr b="0" lang="it-IT" sz="1200" spc="-1" strike="noStrike">
                          <a:solidFill>
                            <a:srgbClr val="000000"/>
                          </a:solidFill>
                          <a:latin typeface="Arial"/>
                        </a:rPr>
                        <a:t>Scelte implementative</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rPr>
                        <a:t>49</a:t>
                      </a:r>
                      <a:endParaRPr b="0" lang="en-US" sz="1200" spc="-1" strike="noStrike">
                        <a:latin typeface="Arial"/>
                      </a:endParaRPr>
                    </a:p>
                  </a:txBody>
                  <a:tcPr marL="91440" marR="91440">
                    <a:lnL w="12240">
                      <a:noFill/>
                    </a:lnL>
                    <a:lnR w="12240">
                      <a:noFill/>
                    </a:lnR>
                    <a:lnT w="12240">
                      <a:noFill/>
                    </a:lnT>
                    <a:lnB w="12240">
                      <a:noFill/>
                    </a:lnB>
                    <a:noFill/>
                  </a:tcPr>
                </a:tc>
              </a:tr>
              <a:tr h="377640">
                <a:tc>
                  <a:txBody>
                    <a:bodyPr>
                      <a:noAutofit/>
                    </a:bodyPr>
                    <a:p>
                      <a:pPr>
                        <a:lnSpc>
                          <a:spcPct val="100000"/>
                        </a:lnSpc>
                      </a:pPr>
                      <a:r>
                        <a:rPr b="0" lang="it-IT" sz="1200" spc="-1" strike="noStrike">
                          <a:solidFill>
                            <a:srgbClr val="000000"/>
                          </a:solidFill>
                          <a:latin typeface="Arial"/>
                        </a:rPr>
                        <a:t>    </a:t>
                      </a:r>
                      <a:r>
                        <a:rPr b="0" lang="it-IT" sz="1200" spc="-1" strike="noStrike">
                          <a:solidFill>
                            <a:srgbClr val="000000"/>
                          </a:solidFill>
                          <a:latin typeface="Arial"/>
                        </a:rPr>
                        <a:t>Sequence Diagram</a:t>
                      </a:r>
                      <a:endParaRPr b="0" lang="en-US" sz="1200" spc="-1" strike="noStrike">
                        <a:latin typeface="Arial"/>
                      </a:endParaRPr>
                    </a:p>
                  </a:txBody>
                  <a:tcPr marL="91440" marR="91440">
                    <a:lnL w="12240">
                      <a:noFill/>
                    </a:lnL>
                    <a:lnR w="12240">
                      <a:noFill/>
                    </a:lnR>
                    <a:lnT w="12240">
                      <a:noFill/>
                    </a:lnT>
                    <a:lnB w="12240">
                      <a:noFill/>
                    </a:lnB>
                    <a:noFill/>
                  </a:tcPr>
                </a:tc>
                <a:tc>
                  <a:txBody>
                    <a:bodyPr>
                      <a:noAutofit/>
                    </a:bodyPr>
                    <a:p>
                      <a:pPr>
                        <a:lnSpc>
                          <a:spcPct val="100000"/>
                        </a:lnSpc>
                      </a:pPr>
                      <a:r>
                        <a:rPr b="0" lang="it-IT" sz="1200" spc="-1" strike="noStrike">
                          <a:solidFill>
                            <a:srgbClr val="000000"/>
                          </a:solidFill>
                          <a:latin typeface="Calibri"/>
                        </a:rPr>
                        <a:t>57</a:t>
                      </a:r>
                      <a:endParaRPr b="0" lang="en-US" sz="1200" spc="-1" strike="noStrike">
                        <a:latin typeface="Arial"/>
                      </a:endParaRPr>
                    </a:p>
                  </a:txBody>
                  <a:tcPr marL="91440" marR="91440">
                    <a:lnL w="12240">
                      <a:noFill/>
                    </a:lnL>
                    <a:lnR w="12240">
                      <a:noFill/>
                    </a:lnR>
                    <a:lnT w="12240">
                      <a:noFill/>
                    </a:lnT>
                    <a:lnB w="12240">
                      <a:noFill/>
                    </a:lnB>
                    <a:noFill/>
                  </a:tcPr>
                </a:tc>
              </a:tr>
            </a:tbl>
          </a:graphicData>
        </a:graphic>
      </p:graphicFrame>
      <p:sp>
        <p:nvSpPr>
          <p:cNvPr id="89" name="Segnaposto numero diapositiva 2"/>
          <p:cNvSpPr txBox="1"/>
          <p:nvPr/>
        </p:nvSpPr>
        <p:spPr>
          <a:xfrm>
            <a:off x="8610480" y="6356520"/>
            <a:ext cx="2742840" cy="364680"/>
          </a:xfrm>
          <a:prstGeom prst="rect">
            <a:avLst/>
          </a:prstGeom>
          <a:noFill/>
          <a:ln w="0">
            <a:noFill/>
          </a:ln>
        </p:spPr>
        <p:txBody>
          <a:bodyPr anchor="ctr">
            <a:noAutofit/>
          </a:bodyPr>
          <a:p>
            <a:pPr algn="r">
              <a:lnSpc>
                <a:spcPct val="100000"/>
              </a:lnSpc>
            </a:pPr>
            <a:fld id="{21F4E8F9-015A-446F-B789-E574FDF98DD2}" type="slidenum">
              <a:rPr b="0" lang="it-IT" sz="1200" spc="-1" strike="noStrike">
                <a:solidFill>
                  <a:srgbClr val="8b8b8b"/>
                </a:solidFill>
                <a:latin typeface="Calibri"/>
              </a:rPr>
              <a:t>1</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Design del Database </a:t>
            </a:r>
            <a:r>
              <a:rPr b="0" lang="it-IT" sz="3600" spc="-1" strike="noStrike">
                <a:solidFill>
                  <a:srgbClr val="000000"/>
                </a:solidFill>
                <a:latin typeface="Arial"/>
              </a:rPr>
              <a:t>– Definizione delle tabelle</a:t>
            </a:r>
            <a:endParaRPr b="0" lang="it-IT" sz="3600" spc="-1" strike="noStrike">
              <a:solidFill>
                <a:srgbClr val="000000"/>
              </a:solidFill>
              <a:latin typeface="Calibri"/>
            </a:endParaRPr>
          </a:p>
        </p:txBody>
      </p:sp>
      <p:sp>
        <p:nvSpPr>
          <p:cNvPr id="142" name="Segnaposto contenuto 2"/>
          <p:cNvSpPr txBox="1"/>
          <p:nvPr/>
        </p:nvSpPr>
        <p:spPr>
          <a:xfrm>
            <a:off x="838080" y="1825560"/>
            <a:ext cx="10515240" cy="4350960"/>
          </a:xfrm>
          <a:prstGeom prst="rect">
            <a:avLst/>
          </a:prstGeom>
          <a:noFill/>
          <a:ln w="0">
            <a:noFill/>
          </a:ln>
        </p:spPr>
        <p:txBody>
          <a:bodyPr>
            <a:normAutofit fontScale="73000"/>
          </a:bodyPr>
          <a:p>
            <a:pPr>
              <a:lnSpc>
                <a:spcPct val="90000"/>
              </a:lnSpc>
              <a:spcBef>
                <a:spcPts val="1001"/>
              </a:spcBef>
              <a:tabLst>
                <a:tab algn="l" pos="0"/>
              </a:tabLst>
            </a:pPr>
            <a:r>
              <a:rPr b="0" lang="it-IT" sz="1800" spc="-1" strike="noStrike">
                <a:solidFill>
                  <a:srgbClr val="000000"/>
                </a:solidFill>
                <a:latin typeface="Arial"/>
                <a:ea typeface="Times New Roman"/>
              </a:rPr>
              <a:t>«Un </a:t>
            </a:r>
            <a:r>
              <a:rPr b="1" lang="it-IT" sz="1800" spc="-1" strike="noStrike">
                <a:solidFill>
                  <a:srgbClr val="ffc000"/>
                </a:solidFill>
                <a:latin typeface="Arial"/>
                <a:ea typeface="Times New Roman"/>
              </a:rPr>
              <a:t>ordine</a:t>
            </a:r>
            <a:r>
              <a:rPr b="0" lang="it-IT" sz="1800" spc="-1" strike="noStrike">
                <a:solidFill>
                  <a:srgbClr val="000000"/>
                </a:solidFill>
                <a:latin typeface="Arial"/>
                <a:ea typeface="Times New Roman"/>
              </a:rPr>
              <a:t> ha un </a:t>
            </a:r>
            <a:r>
              <a:rPr b="0" lang="it-IT" sz="1800" spc="-1" strike="noStrike">
                <a:solidFill>
                  <a:srgbClr val="ff0000"/>
                </a:solidFill>
                <a:latin typeface="Arial"/>
                <a:ea typeface="Times New Roman"/>
              </a:rPr>
              <a:t>codice</a:t>
            </a:r>
            <a:r>
              <a:rPr b="0" lang="it-IT" sz="1800" spc="-1" strike="noStrike">
                <a:solidFill>
                  <a:srgbClr val="000000"/>
                </a:solidFill>
                <a:latin typeface="Arial"/>
                <a:ea typeface="Times New Roman"/>
              </a:rPr>
              <a:t>, il </a:t>
            </a:r>
            <a:r>
              <a:rPr b="0" lang="it-IT" sz="1800" spc="-1" strike="noStrike">
                <a:solidFill>
                  <a:srgbClr val="ff0000"/>
                </a:solidFill>
                <a:latin typeface="Arial"/>
                <a:ea typeface="Times New Roman"/>
              </a:rPr>
              <a:t>nome</a:t>
            </a:r>
            <a:r>
              <a:rPr b="0" lang="it-IT" sz="1800" spc="-1" strike="noStrike">
                <a:solidFill>
                  <a:srgbClr val="000000"/>
                </a:solidFill>
                <a:latin typeface="Arial"/>
                <a:ea typeface="Times New Roman"/>
              </a:rPr>
              <a:t> </a:t>
            </a:r>
            <a:r>
              <a:rPr b="0" lang="it-IT" sz="1800" spc="-1" strike="noStrike">
                <a:solidFill>
                  <a:srgbClr val="ff0000"/>
                </a:solidFill>
                <a:latin typeface="Arial"/>
                <a:ea typeface="Times New Roman"/>
              </a:rPr>
              <a:t>del fornitore</a:t>
            </a:r>
            <a:r>
              <a:rPr b="0" lang="it-IT" sz="1800" spc="-1" strike="noStrike">
                <a:solidFill>
                  <a:srgbClr val="000000"/>
                </a:solidFill>
                <a:latin typeface="Arial"/>
                <a:ea typeface="Times New Roman"/>
              </a:rPr>
              <a:t>, </a:t>
            </a:r>
            <a:r>
              <a:rPr b="0" lang="it-IT" sz="1800" spc="-1" strike="noStrike">
                <a:solidFill>
                  <a:srgbClr val="ff0000"/>
                </a:solidFill>
                <a:latin typeface="Arial"/>
                <a:ea typeface="Times New Roman"/>
              </a:rPr>
              <a:t>l’elenco degli articoli</a:t>
            </a:r>
            <a:r>
              <a:rPr b="0" lang="it-IT" sz="1800" spc="-1" strike="noStrike">
                <a:solidFill>
                  <a:srgbClr val="000000"/>
                </a:solidFill>
                <a:latin typeface="Arial"/>
                <a:ea typeface="Times New Roman"/>
              </a:rPr>
              <a:t>, un </a:t>
            </a:r>
            <a:r>
              <a:rPr b="0" lang="it-IT" sz="1800" spc="-1" strike="noStrike">
                <a:solidFill>
                  <a:srgbClr val="ff0000"/>
                </a:solidFill>
                <a:latin typeface="Arial"/>
                <a:ea typeface="Times New Roman"/>
              </a:rPr>
              <a:t>valore </a:t>
            </a:r>
            <a:r>
              <a:rPr b="0" lang="it-IT" sz="1800" spc="-1" strike="noStrike">
                <a:solidFill>
                  <a:srgbClr val="000000"/>
                </a:solidFill>
                <a:latin typeface="Arial"/>
                <a:ea typeface="Times New Roman"/>
              </a:rPr>
              <a:t>totale composto dalla somma del valore degli articoli e delle spese di spedizione, una </a:t>
            </a:r>
            <a:r>
              <a:rPr b="0" lang="it-IT" sz="1800" spc="-1" strike="noStrike">
                <a:solidFill>
                  <a:srgbClr val="ff0000"/>
                </a:solidFill>
                <a:latin typeface="Arial"/>
                <a:ea typeface="Times New Roman"/>
              </a:rPr>
              <a:t>data</a:t>
            </a:r>
            <a:r>
              <a:rPr b="0" lang="it-IT" sz="1800" spc="-1" strike="noStrike">
                <a:solidFill>
                  <a:srgbClr val="000000"/>
                </a:solidFill>
                <a:latin typeface="Arial"/>
                <a:ea typeface="Times New Roman"/>
              </a:rPr>
              <a:t> di spedizione e </a:t>
            </a:r>
            <a:r>
              <a:rPr b="0" lang="it-IT" sz="1800" spc="-1" strike="noStrike">
                <a:solidFill>
                  <a:srgbClr val="ff0000"/>
                </a:solidFill>
                <a:latin typeface="Arial"/>
                <a:ea typeface="Times New Roman"/>
              </a:rPr>
              <a:t>l’indirizzo</a:t>
            </a:r>
            <a:r>
              <a:rPr b="0" lang="it-IT" sz="1800" spc="-1" strike="noStrike">
                <a:solidFill>
                  <a:srgbClr val="000000"/>
                </a:solidFill>
                <a:latin typeface="Arial"/>
                <a:ea typeface="Times New Roman"/>
              </a:rPr>
              <a:t> di spedizione dell’utente.»</a:t>
            </a:r>
            <a:endParaRPr b="0" lang="it-IT" sz="1800" spc="-1" strike="noStrike">
              <a:solidFill>
                <a:srgbClr val="000000"/>
              </a:solidFill>
              <a:latin typeface="Calibri"/>
            </a:endParaRPr>
          </a:p>
          <a:p>
            <a:pPr>
              <a:lnSpc>
                <a:spcPct val="90000"/>
              </a:lnSpc>
              <a:spcBef>
                <a:spcPts val="1001"/>
              </a:spcBef>
              <a:tabLst>
                <a:tab algn="l" pos="0"/>
              </a:tabLst>
            </a:pPr>
            <a:r>
              <a:rPr b="0" lang="it-IT" sz="1800" spc="-1" strike="noStrike">
                <a:solidFill>
                  <a:srgbClr val="000000"/>
                </a:solidFill>
                <a:latin typeface="Arial"/>
                <a:ea typeface="Times New Roman"/>
              </a:rPr>
              <a:t>Si è deciso di salvare le informazioni necessarie in due tabelle, una contenente i dati dell’ordine e una contenete i dettagli riguardanti il contenuto dell’ordine.</a:t>
            </a:r>
            <a:endParaRPr b="0" lang="it-IT" sz="1800" spc="-1" strike="noStrike">
              <a:solidFill>
                <a:srgbClr val="000000"/>
              </a:solidFill>
              <a:latin typeface="Calibri"/>
            </a:endParaRPr>
          </a:p>
          <a:p>
            <a:pPr>
              <a:lnSpc>
                <a:spcPct val="90000"/>
              </a:lnSpc>
              <a:spcBef>
                <a:spcPts val="1001"/>
              </a:spcBef>
              <a:tabLst>
                <a:tab algn="l" pos="0"/>
              </a:tabLst>
            </a:pP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CREATE TABLE IF NOT EXISTS `</a:t>
            </a:r>
            <a:r>
              <a:rPr b="1" lang="en-US" sz="1800" spc="-1" strike="noStrike">
                <a:solidFill>
                  <a:srgbClr val="ffc000"/>
                </a:solidFill>
                <a:latin typeface="Arial"/>
                <a:ea typeface="Times New Roman"/>
              </a:rPr>
              <a:t>ordered_item</a:t>
            </a:r>
            <a:r>
              <a:rPr b="0" lang="en-US" sz="1800" spc="-1" strike="noStrike">
                <a:solidFill>
                  <a:srgbClr val="000000"/>
                </a:solidFill>
                <a:latin typeface="Arial"/>
                <a:ea typeface="Times New Roman"/>
              </a:rPr>
              <a:t>` (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`id_order` CHAR(36)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`id_item` INT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`quantity` INT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`cost` FLOAT NOT NULL,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PRIMARY KEY (`id_order`,`id_item`),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CONSTRAINT `ordered_item_id_order`    FOREIGN KEY (`id_order`)    REFERENCES `order_info` (`id`)    ON UPDATE CASCADE,  </a:t>
            </a:r>
            <a:endParaRPr b="0" lang="it-IT"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Arial"/>
                <a:ea typeface="Times New Roman"/>
              </a:rPr>
              <a:t>CONSTRAINT `ordered_item_id_item`    FOREIGN KEY (`id_item`)    REFERENCES `item` (`id`)    ON UPDATE CASCADE)</a:t>
            </a:r>
            <a:endParaRPr b="0" lang="it-IT" sz="1800" spc="-1" strike="noStrike">
              <a:solidFill>
                <a:srgbClr val="000000"/>
              </a:solidFill>
              <a:latin typeface="Calibri"/>
            </a:endParaRPr>
          </a:p>
        </p:txBody>
      </p:sp>
      <p:sp>
        <p:nvSpPr>
          <p:cNvPr id="143"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CC9C79E3-C480-4D3C-BBDE-1B4069229DD1}" type="slidenum">
              <a:rPr b="0" lang="it-IT" sz="1200" spc="-1" strike="noStrike">
                <a:solidFill>
                  <a:srgbClr val="8b8b8b"/>
                </a:solidFill>
                <a:latin typeface="Calibri"/>
              </a:rPr>
              <a:t>20</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Componenti </a:t>
            </a:r>
            <a:r>
              <a:rPr b="0" lang="it-IT" sz="3600" spc="-1" strike="noStrike">
                <a:solidFill>
                  <a:srgbClr val="000000"/>
                </a:solidFill>
                <a:latin typeface="Arial"/>
              </a:rPr>
              <a:t>– Packages</a:t>
            </a:r>
            <a:endParaRPr b="0" lang="it-IT" sz="3600" spc="-1" strike="noStrike">
              <a:solidFill>
                <a:srgbClr val="000000"/>
              </a:solidFill>
              <a:latin typeface="Calibri"/>
            </a:endParaRPr>
          </a:p>
        </p:txBody>
      </p:sp>
      <p:sp>
        <p:nvSpPr>
          <p:cNvPr id="145" name="Segnaposto contenuto 2"/>
          <p:cNvSpPr txBox="1"/>
          <p:nvPr/>
        </p:nvSpPr>
        <p:spPr>
          <a:xfrm>
            <a:off x="838080" y="1825560"/>
            <a:ext cx="10515240" cy="4350960"/>
          </a:xfrm>
          <a:prstGeom prst="rect">
            <a:avLst/>
          </a:prstGeom>
          <a:noFill/>
          <a:ln w="0">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Beans</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DAO</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Controllers</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Exceptions</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Filters</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Utils</a:t>
            </a:r>
            <a:endParaRPr b="0" lang="it-IT" sz="2800" spc="-1" strike="noStrike">
              <a:solidFill>
                <a:srgbClr val="000000"/>
              </a:solidFill>
              <a:latin typeface="Calibri"/>
            </a:endParaRPr>
          </a:p>
        </p:txBody>
      </p:sp>
      <p:sp>
        <p:nvSpPr>
          <p:cNvPr id="146"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27EB77AE-A874-40C6-BCA3-FD0CEDBCD159}" type="slidenum">
              <a:rPr b="0" lang="it-IT" sz="1200" spc="-1" strike="noStrike">
                <a:solidFill>
                  <a:srgbClr val="8b8b8b"/>
                </a:solidFill>
                <a:latin typeface="Calibri"/>
              </a:rPr>
              <a:t>21</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Componenti </a:t>
            </a:r>
            <a:r>
              <a:rPr b="0" lang="it-IT" sz="3600" spc="-1" strike="noStrike">
                <a:solidFill>
                  <a:srgbClr val="000000"/>
                </a:solidFill>
                <a:latin typeface="Arial"/>
              </a:rPr>
              <a:t>– Model Objects (Beans)</a:t>
            </a:r>
            <a:endParaRPr b="0" lang="it-IT" sz="3600" spc="-1" strike="noStrike">
              <a:solidFill>
                <a:srgbClr val="000000"/>
              </a:solidFill>
              <a:latin typeface="Calibri"/>
            </a:endParaRPr>
          </a:p>
        </p:txBody>
      </p:sp>
      <p:sp>
        <p:nvSpPr>
          <p:cNvPr id="148" name="Segnaposto contenuto 2"/>
          <p:cNvSpPr txBox="1"/>
          <p:nvPr/>
        </p:nvSpPr>
        <p:spPr>
          <a:xfrm>
            <a:off x="838080" y="1825560"/>
            <a:ext cx="10515240" cy="4350960"/>
          </a:xfrm>
          <a:prstGeom prst="rect">
            <a:avLst/>
          </a:prstGeom>
          <a:noFill/>
          <a:ln w="0">
            <a:noFill/>
          </a:ln>
        </p:spPr>
        <p:txBody>
          <a:bodyPr>
            <a:normAutofit fontScale="73000"/>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User </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Item </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ExtendedItem </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SelectedItem</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OrderedItem </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View </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Vendor </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ShippingRange </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Price </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OrderInfo </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ErrorMessage</a:t>
            </a:r>
            <a:endParaRPr b="0" lang="it-IT" sz="2800" spc="-1" strike="noStrike">
              <a:solidFill>
                <a:srgbClr val="000000"/>
              </a:solidFill>
              <a:latin typeface="Calibri"/>
            </a:endParaRPr>
          </a:p>
        </p:txBody>
      </p:sp>
      <p:sp>
        <p:nvSpPr>
          <p:cNvPr id="149"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D2077786-0348-4B6E-844B-F3DC1B11719A}" type="slidenum">
              <a:rPr b="0" lang="it-IT" sz="1200" spc="-1" strike="noStrike">
                <a:solidFill>
                  <a:srgbClr val="8b8b8b"/>
                </a:solidFill>
                <a:latin typeface="Calibri"/>
              </a:rPr>
              <a:t>22</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Componenti </a:t>
            </a:r>
            <a:r>
              <a:rPr b="0" lang="it-IT" sz="3600" spc="-1" strike="noStrike">
                <a:solidFill>
                  <a:srgbClr val="000000"/>
                </a:solidFill>
                <a:latin typeface="Arial"/>
              </a:rPr>
              <a:t>– Data Access Objects (Classes)</a:t>
            </a:r>
            <a:endParaRPr b="0" lang="it-IT" sz="3600" spc="-1" strike="noStrike">
              <a:solidFill>
                <a:srgbClr val="000000"/>
              </a:solidFill>
              <a:latin typeface="Calibri"/>
            </a:endParaRPr>
          </a:p>
        </p:txBody>
      </p:sp>
      <p:sp>
        <p:nvSpPr>
          <p:cNvPr id="151" name="Segnaposto contenuto 2"/>
          <p:cNvSpPr txBox="1"/>
          <p:nvPr/>
        </p:nvSpPr>
        <p:spPr>
          <a:xfrm>
            <a:off x="838080" y="1825560"/>
            <a:ext cx="10515240" cy="4350960"/>
          </a:xfrm>
          <a:prstGeom prst="rect">
            <a:avLst/>
          </a:prstGeom>
          <a:noFill/>
          <a:ln w="0">
            <a:noFill/>
          </a:ln>
        </p:spPr>
        <p:txBody>
          <a:bodyPr>
            <a:normAutofit fontScale="66000"/>
          </a:bodyPr>
          <a:p>
            <a:pPr>
              <a:lnSpc>
                <a:spcPct val="90000"/>
              </a:lnSpc>
              <a:spcBef>
                <a:spcPts val="1001"/>
              </a:spcBef>
              <a:tabLst>
                <a:tab algn="l" pos="0"/>
              </a:tabLst>
            </a:pPr>
            <a:r>
              <a:rPr b="0" lang="it-IT" sz="2800" spc="-1" strike="noStrike">
                <a:solidFill>
                  <a:srgbClr val="000000"/>
                </a:solidFill>
                <a:latin typeface="Arial"/>
              </a:rPr>
              <a:t>UserDAO </a:t>
            </a:r>
            <a:endParaRPr b="0" lang="it-IT" sz="2800" spc="-1" strike="noStrike">
              <a:solidFill>
                <a:srgbClr val="000000"/>
              </a:solidFill>
              <a:latin typeface="Calibri"/>
            </a:endParaRPr>
          </a:p>
          <a:p>
            <a:pPr lvl="1" marL="685800" indent="-228240">
              <a:lnSpc>
                <a:spcPct val="90000"/>
              </a:lnSpc>
              <a:spcBef>
                <a:spcPts val="499"/>
              </a:spcBef>
              <a:buClr>
                <a:srgbClr val="000000"/>
              </a:buClr>
              <a:buFont typeface="Arial"/>
              <a:buChar char="•"/>
              <a:tabLst>
                <a:tab algn="l" pos="0"/>
              </a:tabLst>
            </a:pPr>
            <a:r>
              <a:rPr b="0" lang="it-IT" sz="2400" spc="-1" strike="noStrike">
                <a:solidFill>
                  <a:srgbClr val="000000"/>
                </a:solidFill>
                <a:latin typeface="Arial"/>
              </a:rPr>
              <a:t>checkCredentials (String email, String pwd) </a:t>
            </a:r>
            <a:endParaRPr b="0" lang="it-IT" sz="2400" spc="-1" strike="noStrike">
              <a:solidFill>
                <a:srgbClr val="000000"/>
              </a:solidFill>
              <a:latin typeface="Calibri"/>
            </a:endParaRPr>
          </a:p>
          <a:p>
            <a:pPr lvl="1" marL="685800" indent="-228240">
              <a:lnSpc>
                <a:spcPct val="90000"/>
              </a:lnSpc>
              <a:spcBef>
                <a:spcPts val="499"/>
              </a:spcBef>
              <a:buClr>
                <a:srgbClr val="000000"/>
              </a:buClr>
              <a:buFont typeface="Arial"/>
              <a:buChar char="•"/>
              <a:tabLst>
                <a:tab algn="l" pos="0"/>
              </a:tabLst>
            </a:pPr>
            <a:r>
              <a:rPr b="0" lang="it-IT" sz="2400" spc="-1" strike="noStrike">
                <a:solidFill>
                  <a:srgbClr val="000000"/>
                </a:solidFill>
                <a:latin typeface="Arial"/>
              </a:rPr>
              <a:t>createUser (String name, String surname, String email, String pwd, String address) </a:t>
            </a:r>
            <a:endParaRPr b="0" lang="it-IT" sz="2400" spc="-1" strike="noStrike">
              <a:solidFill>
                <a:srgbClr val="000000"/>
              </a:solidFill>
              <a:latin typeface="Calibri"/>
            </a:endParaRPr>
          </a:p>
          <a:p>
            <a:pPr>
              <a:lnSpc>
                <a:spcPct val="90000"/>
              </a:lnSpc>
              <a:spcBef>
                <a:spcPts val="1001"/>
              </a:spcBef>
              <a:tabLst>
                <a:tab algn="l" pos="0"/>
              </a:tabLst>
            </a:pPr>
            <a:endParaRPr b="0" lang="it-IT" sz="2400" spc="-1" strike="noStrike">
              <a:solidFill>
                <a:srgbClr val="000000"/>
              </a:solidFill>
              <a:latin typeface="Calibri"/>
            </a:endParaRPr>
          </a:p>
          <a:p>
            <a:pPr>
              <a:lnSpc>
                <a:spcPct val="90000"/>
              </a:lnSpc>
              <a:spcBef>
                <a:spcPts val="1001"/>
              </a:spcBef>
              <a:tabLst>
                <a:tab algn="l" pos="0"/>
              </a:tabLst>
            </a:pPr>
            <a:r>
              <a:rPr b="0" lang="it-IT" sz="2800" spc="-1" strike="noStrike">
                <a:solidFill>
                  <a:srgbClr val="000000"/>
                </a:solidFill>
                <a:latin typeface="Arial"/>
              </a:rPr>
              <a:t>ItemDAO </a:t>
            </a:r>
            <a:endParaRPr b="0" lang="it-IT" sz="2800" spc="-1" strike="noStrike">
              <a:solidFill>
                <a:srgbClr val="000000"/>
              </a:solidFill>
              <a:latin typeface="Calibri"/>
            </a:endParaRPr>
          </a:p>
          <a:p>
            <a:pPr lvl="1" marL="685800" indent="-228240">
              <a:lnSpc>
                <a:spcPct val="90000"/>
              </a:lnSpc>
              <a:spcBef>
                <a:spcPts val="499"/>
              </a:spcBef>
              <a:buClr>
                <a:srgbClr val="000000"/>
              </a:buClr>
              <a:buFont typeface="Arial"/>
              <a:buChar char="•"/>
              <a:tabLst>
                <a:tab algn="l" pos="0"/>
              </a:tabLst>
            </a:pPr>
            <a:r>
              <a:rPr b="0" lang="it-IT" sz="2400" spc="-1" strike="noStrike">
                <a:solidFill>
                  <a:srgbClr val="000000"/>
                </a:solidFill>
                <a:latin typeface="Arial"/>
              </a:rPr>
              <a:t>findOneByItemId (int items) </a:t>
            </a:r>
            <a:endParaRPr b="0" lang="it-IT" sz="2400" spc="-1" strike="noStrike">
              <a:solidFill>
                <a:srgbClr val="000000"/>
              </a:solidFill>
              <a:latin typeface="Calibri"/>
            </a:endParaRPr>
          </a:p>
          <a:p>
            <a:pPr lvl="1" marL="685800" indent="-228240">
              <a:lnSpc>
                <a:spcPct val="90000"/>
              </a:lnSpc>
              <a:spcBef>
                <a:spcPts val="499"/>
              </a:spcBef>
              <a:buClr>
                <a:srgbClr val="000000"/>
              </a:buClr>
              <a:buFont typeface="Arial"/>
              <a:buChar char="•"/>
              <a:tabLst>
                <a:tab algn="l" pos="0"/>
              </a:tabLst>
            </a:pPr>
            <a:r>
              <a:rPr b="0" lang="it-IT" sz="2400" spc="-1" strike="noStrike">
                <a:solidFill>
                  <a:srgbClr val="000000"/>
                </a:solidFill>
                <a:latin typeface="Arial"/>
              </a:rPr>
              <a:t>findManyByItemsId (ArrayList items) </a:t>
            </a:r>
            <a:endParaRPr b="0" lang="it-IT" sz="2400" spc="-1" strike="noStrike">
              <a:solidFill>
                <a:srgbClr val="000000"/>
              </a:solidFill>
              <a:latin typeface="Calibri"/>
            </a:endParaRPr>
          </a:p>
          <a:p>
            <a:pPr lvl="1" marL="685800" indent="-228240">
              <a:lnSpc>
                <a:spcPct val="90000"/>
              </a:lnSpc>
              <a:spcBef>
                <a:spcPts val="499"/>
              </a:spcBef>
              <a:buClr>
                <a:srgbClr val="000000"/>
              </a:buClr>
              <a:buFont typeface="Arial"/>
              <a:buChar char="•"/>
              <a:tabLst>
                <a:tab algn="l" pos="0"/>
              </a:tabLst>
            </a:pPr>
            <a:r>
              <a:rPr b="0" lang="it-IT" sz="2400" spc="-1" strike="noStrike">
                <a:solidFill>
                  <a:srgbClr val="000000"/>
                </a:solidFill>
                <a:latin typeface="Arial"/>
              </a:rPr>
              <a:t>findLastViewedByUserId (int userID) </a:t>
            </a:r>
            <a:endParaRPr b="0" lang="it-IT" sz="2400" spc="-1" strike="noStrike">
              <a:solidFill>
                <a:srgbClr val="000000"/>
              </a:solidFill>
              <a:latin typeface="Calibri"/>
            </a:endParaRPr>
          </a:p>
          <a:p>
            <a:pPr lvl="1" marL="685800" indent="-228240">
              <a:lnSpc>
                <a:spcPct val="90000"/>
              </a:lnSpc>
              <a:spcBef>
                <a:spcPts val="499"/>
              </a:spcBef>
              <a:buClr>
                <a:srgbClr val="000000"/>
              </a:buClr>
              <a:buFont typeface="Arial"/>
              <a:buChar char="•"/>
              <a:tabLst>
                <a:tab algn="l" pos="0"/>
              </a:tabLst>
            </a:pPr>
            <a:r>
              <a:rPr b="0" lang="it-IT" sz="2400" spc="-1" strike="noStrike">
                <a:solidFill>
                  <a:srgbClr val="000000"/>
                </a:solidFill>
                <a:latin typeface="Arial"/>
              </a:rPr>
              <a:t>findManyByCategoryAndNumber (String category, int number) </a:t>
            </a:r>
            <a:endParaRPr b="0" lang="it-IT" sz="2400" spc="-1" strike="noStrike">
              <a:solidFill>
                <a:srgbClr val="000000"/>
              </a:solidFill>
              <a:latin typeface="Calibri"/>
            </a:endParaRPr>
          </a:p>
          <a:p>
            <a:pPr lvl="1" marL="685800" indent="-228240">
              <a:lnSpc>
                <a:spcPct val="90000"/>
              </a:lnSpc>
              <a:spcBef>
                <a:spcPts val="499"/>
              </a:spcBef>
              <a:buClr>
                <a:srgbClr val="000000"/>
              </a:buClr>
              <a:buFont typeface="Arial"/>
              <a:buChar char="•"/>
              <a:tabLst>
                <a:tab algn="l" pos="0"/>
              </a:tabLst>
            </a:pPr>
            <a:r>
              <a:rPr b="0" lang="it-IT" sz="2400" spc="-1" strike="noStrike">
                <a:solidFill>
                  <a:srgbClr val="000000"/>
                </a:solidFill>
                <a:latin typeface="Arial"/>
              </a:rPr>
              <a:t>findManyByWord (String research) </a:t>
            </a:r>
            <a:endParaRPr b="0" lang="it-IT" sz="2400" spc="-1" strike="noStrike">
              <a:solidFill>
                <a:srgbClr val="000000"/>
              </a:solidFill>
              <a:latin typeface="Calibri"/>
            </a:endParaRPr>
          </a:p>
          <a:p>
            <a:pPr>
              <a:lnSpc>
                <a:spcPct val="90000"/>
              </a:lnSpc>
              <a:spcBef>
                <a:spcPts val="1001"/>
              </a:spcBef>
              <a:tabLst>
                <a:tab algn="l" pos="0"/>
              </a:tabLst>
            </a:pPr>
            <a:endParaRPr b="0" lang="it-IT" sz="2400" spc="-1" strike="noStrike">
              <a:solidFill>
                <a:srgbClr val="000000"/>
              </a:solidFill>
              <a:latin typeface="Calibri"/>
            </a:endParaRPr>
          </a:p>
          <a:p>
            <a:pPr>
              <a:lnSpc>
                <a:spcPct val="90000"/>
              </a:lnSpc>
              <a:spcBef>
                <a:spcPts val="1001"/>
              </a:spcBef>
              <a:tabLst>
                <a:tab algn="l" pos="0"/>
              </a:tabLst>
            </a:pPr>
            <a:r>
              <a:rPr b="0" lang="it-IT" sz="2800" spc="-1" strike="noStrike">
                <a:solidFill>
                  <a:srgbClr val="000000"/>
                </a:solidFill>
                <a:latin typeface="Arial"/>
              </a:rPr>
              <a:t>ExtendedItemDAO </a:t>
            </a:r>
            <a:endParaRPr b="0" lang="it-IT" sz="2800" spc="-1" strike="noStrike">
              <a:solidFill>
                <a:srgbClr val="000000"/>
              </a:solidFill>
              <a:latin typeface="Calibri"/>
            </a:endParaRPr>
          </a:p>
          <a:p>
            <a:pPr lvl="1" marL="685800" indent="-228240">
              <a:lnSpc>
                <a:spcPct val="90000"/>
              </a:lnSpc>
              <a:spcBef>
                <a:spcPts val="499"/>
              </a:spcBef>
              <a:buClr>
                <a:srgbClr val="000000"/>
              </a:buClr>
              <a:buFont typeface="Arial"/>
              <a:buChar char="•"/>
              <a:tabLst>
                <a:tab algn="l" pos="0"/>
              </a:tabLst>
            </a:pPr>
            <a:r>
              <a:rPr b="0" lang="it-IT" sz="2400" spc="-1" strike="noStrike">
                <a:solidFill>
                  <a:srgbClr val="000000"/>
                </a:solidFill>
                <a:latin typeface="Arial"/>
              </a:rPr>
              <a:t>findManyItemsDetailsByItemsId (List items) </a:t>
            </a:r>
            <a:endParaRPr b="0" lang="it-IT" sz="2400" spc="-1" strike="noStrike">
              <a:solidFill>
                <a:srgbClr val="000000"/>
              </a:solidFill>
              <a:latin typeface="Calibri"/>
            </a:endParaRPr>
          </a:p>
        </p:txBody>
      </p:sp>
      <p:sp>
        <p:nvSpPr>
          <p:cNvPr id="152"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31CB8A2A-0C5E-4D66-A24C-B2E52E0C3952}" type="slidenum">
              <a:rPr b="0" lang="it-IT" sz="1200" spc="-1" strike="noStrike">
                <a:solidFill>
                  <a:srgbClr val="8b8b8b"/>
                </a:solidFill>
                <a:latin typeface="Calibri"/>
              </a:rPr>
              <a:t>23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Componenti </a:t>
            </a:r>
            <a:r>
              <a:rPr b="0" lang="it-IT" sz="3600" spc="-1" strike="noStrike">
                <a:solidFill>
                  <a:srgbClr val="000000"/>
                </a:solidFill>
                <a:latin typeface="Arial"/>
              </a:rPr>
              <a:t>– Data Access Objects (Classes)</a:t>
            </a:r>
            <a:endParaRPr b="0" lang="it-IT" sz="3600" spc="-1" strike="noStrike">
              <a:solidFill>
                <a:srgbClr val="000000"/>
              </a:solidFill>
              <a:latin typeface="Calibri"/>
            </a:endParaRPr>
          </a:p>
        </p:txBody>
      </p:sp>
      <p:sp>
        <p:nvSpPr>
          <p:cNvPr id="154" name="Segnaposto contenuto 2"/>
          <p:cNvSpPr txBox="1"/>
          <p:nvPr/>
        </p:nvSpPr>
        <p:spPr>
          <a:xfrm>
            <a:off x="838080" y="1825560"/>
            <a:ext cx="10515240" cy="4350960"/>
          </a:xfrm>
          <a:prstGeom prst="rect">
            <a:avLst/>
          </a:prstGeom>
          <a:noFill/>
          <a:ln w="0">
            <a:noFill/>
          </a:ln>
        </p:spPr>
        <p:txBody>
          <a:bodyPr>
            <a:normAutofit fontScale="55000"/>
          </a:bodyPr>
          <a:p>
            <a:pPr>
              <a:lnSpc>
                <a:spcPct val="90000"/>
              </a:lnSpc>
              <a:spcBef>
                <a:spcPts val="1001"/>
              </a:spcBef>
              <a:tabLst>
                <a:tab algn="l" pos="0"/>
              </a:tabLst>
            </a:pPr>
            <a:r>
              <a:rPr b="0" lang="it-IT" sz="2800" spc="-1" strike="noStrike">
                <a:solidFill>
                  <a:srgbClr val="000000"/>
                </a:solidFill>
                <a:latin typeface="Arial"/>
              </a:rPr>
              <a:t>OrderDAO </a:t>
            </a:r>
            <a:endParaRPr b="0" lang="it-IT" sz="2800" spc="-1" strike="noStrike">
              <a:solidFill>
                <a:srgbClr val="000000"/>
              </a:solidFill>
              <a:latin typeface="Calibri"/>
            </a:endParaRPr>
          </a:p>
          <a:p>
            <a:pPr lvl="1" marL="685800" indent="-228240">
              <a:lnSpc>
                <a:spcPct val="90000"/>
              </a:lnSpc>
              <a:spcBef>
                <a:spcPts val="499"/>
              </a:spcBef>
              <a:buClr>
                <a:srgbClr val="000000"/>
              </a:buClr>
              <a:buFont typeface="Arial"/>
              <a:buChar char="•"/>
              <a:tabLst>
                <a:tab algn="l" pos="0"/>
              </a:tabLst>
            </a:pPr>
            <a:r>
              <a:rPr b="0" lang="it-IT" sz="2400" spc="-1" strike="noStrike">
                <a:solidFill>
                  <a:srgbClr val="000000"/>
                </a:solidFill>
                <a:latin typeface="Arial"/>
              </a:rPr>
              <a:t>findOrdersByUserID (int userID) </a:t>
            </a:r>
            <a:endParaRPr b="0" lang="it-IT" sz="2400" spc="-1" strike="noStrike">
              <a:solidFill>
                <a:srgbClr val="000000"/>
              </a:solidFill>
              <a:latin typeface="Calibri"/>
            </a:endParaRPr>
          </a:p>
          <a:p>
            <a:pPr lvl="1" marL="685800" indent="-228240">
              <a:lnSpc>
                <a:spcPct val="90000"/>
              </a:lnSpc>
              <a:spcBef>
                <a:spcPts val="499"/>
              </a:spcBef>
              <a:buClr>
                <a:srgbClr val="000000"/>
              </a:buClr>
              <a:buFont typeface="Arial"/>
              <a:buChar char="•"/>
              <a:tabLst>
                <a:tab algn="l" pos="0"/>
              </a:tabLst>
            </a:pPr>
            <a:r>
              <a:rPr b="0" lang="it-IT" sz="2400" spc="-1" strike="noStrike">
                <a:solidFill>
                  <a:srgbClr val="000000"/>
                </a:solidFill>
                <a:latin typeface="Arial"/>
              </a:rPr>
              <a:t>createOrder(int userID, int vendorID, float shipping_cost, List items)</a:t>
            </a:r>
            <a:endParaRPr b="0" lang="it-IT" sz="2400" spc="-1" strike="noStrike">
              <a:solidFill>
                <a:srgbClr val="000000"/>
              </a:solidFill>
              <a:latin typeface="Calibri"/>
            </a:endParaRPr>
          </a:p>
          <a:p>
            <a:pPr>
              <a:lnSpc>
                <a:spcPct val="90000"/>
              </a:lnSpc>
              <a:spcBef>
                <a:spcPts val="1001"/>
              </a:spcBef>
              <a:tabLst>
                <a:tab algn="l" pos="0"/>
              </a:tabLst>
            </a:pPr>
            <a:endParaRPr b="0" lang="it-IT" sz="2400" spc="-1" strike="noStrike">
              <a:solidFill>
                <a:srgbClr val="000000"/>
              </a:solidFill>
              <a:latin typeface="Calibri"/>
            </a:endParaRPr>
          </a:p>
          <a:p>
            <a:pPr>
              <a:lnSpc>
                <a:spcPct val="90000"/>
              </a:lnSpc>
              <a:spcBef>
                <a:spcPts val="1001"/>
              </a:spcBef>
              <a:tabLst>
                <a:tab algn="l" pos="0"/>
              </a:tabLst>
            </a:pPr>
            <a:r>
              <a:rPr b="0" lang="it-IT" sz="2800" spc="-1" strike="noStrike">
                <a:solidFill>
                  <a:srgbClr val="000000"/>
                </a:solidFill>
                <a:latin typeface="Arial"/>
              </a:rPr>
              <a:t>ViewDAO </a:t>
            </a:r>
            <a:endParaRPr b="0" lang="it-IT" sz="2800" spc="-1" strike="noStrike">
              <a:solidFill>
                <a:srgbClr val="000000"/>
              </a:solidFill>
              <a:latin typeface="Calibri"/>
            </a:endParaRPr>
          </a:p>
          <a:p>
            <a:pPr lvl="1" marL="685800" indent="-228240">
              <a:lnSpc>
                <a:spcPct val="90000"/>
              </a:lnSpc>
              <a:spcBef>
                <a:spcPts val="499"/>
              </a:spcBef>
              <a:buClr>
                <a:srgbClr val="000000"/>
              </a:buClr>
              <a:buFont typeface="Arial"/>
              <a:buChar char="•"/>
              <a:tabLst>
                <a:tab algn="l" pos="0"/>
              </a:tabLst>
            </a:pPr>
            <a:r>
              <a:rPr b="0" lang="it-IT" sz="2400" spc="-1" strike="noStrike">
                <a:solidFill>
                  <a:srgbClr val="000000"/>
                </a:solidFill>
                <a:latin typeface="Arial"/>
              </a:rPr>
              <a:t>createOneViewByUserIdAndItemId (int userId, int itemId) </a:t>
            </a:r>
            <a:endParaRPr b="0" lang="it-IT" sz="2400" spc="-1" strike="noStrike">
              <a:solidFill>
                <a:srgbClr val="000000"/>
              </a:solidFill>
              <a:latin typeface="Calibri"/>
            </a:endParaRPr>
          </a:p>
          <a:p>
            <a:pPr>
              <a:lnSpc>
                <a:spcPct val="90000"/>
              </a:lnSpc>
              <a:spcBef>
                <a:spcPts val="1001"/>
              </a:spcBef>
              <a:tabLst>
                <a:tab algn="l" pos="0"/>
              </a:tabLst>
            </a:pPr>
            <a:endParaRPr b="0" lang="it-IT" sz="2400" spc="-1" strike="noStrike">
              <a:solidFill>
                <a:srgbClr val="000000"/>
              </a:solidFill>
              <a:latin typeface="Calibri"/>
            </a:endParaRPr>
          </a:p>
          <a:p>
            <a:pPr>
              <a:lnSpc>
                <a:spcPct val="90000"/>
              </a:lnSpc>
              <a:spcBef>
                <a:spcPts val="1001"/>
              </a:spcBef>
              <a:tabLst>
                <a:tab algn="l" pos="0"/>
              </a:tabLst>
            </a:pPr>
            <a:r>
              <a:rPr b="0" lang="it-IT" sz="2800" spc="-1" strike="noStrike">
                <a:solidFill>
                  <a:srgbClr val="000000"/>
                </a:solidFill>
                <a:latin typeface="Arial"/>
              </a:rPr>
              <a:t>VendorDAO </a:t>
            </a:r>
            <a:endParaRPr b="0" lang="it-IT" sz="2800" spc="-1" strike="noStrike">
              <a:solidFill>
                <a:srgbClr val="000000"/>
              </a:solidFill>
              <a:latin typeface="Calibri"/>
            </a:endParaRPr>
          </a:p>
          <a:p>
            <a:pPr lvl="1" marL="685800" indent="-228240">
              <a:lnSpc>
                <a:spcPct val="90000"/>
              </a:lnSpc>
              <a:spcBef>
                <a:spcPts val="499"/>
              </a:spcBef>
              <a:buClr>
                <a:srgbClr val="000000"/>
              </a:buClr>
              <a:buFont typeface="Arial"/>
              <a:buChar char="•"/>
              <a:tabLst>
                <a:tab algn="l" pos="0"/>
              </a:tabLst>
            </a:pPr>
            <a:r>
              <a:rPr b="0" lang="it-IT" sz="2400" spc="-1" strike="noStrike">
                <a:solidFill>
                  <a:srgbClr val="000000"/>
                </a:solidFill>
                <a:latin typeface="Arial"/>
              </a:rPr>
              <a:t>findManyByVendorsId (List vendorIDs)</a:t>
            </a:r>
            <a:endParaRPr b="0" lang="it-IT" sz="2400" spc="-1" strike="noStrike">
              <a:solidFill>
                <a:srgbClr val="000000"/>
              </a:solidFill>
              <a:latin typeface="Calibri"/>
            </a:endParaRPr>
          </a:p>
          <a:p>
            <a:pPr lvl="1" marL="685800" indent="-228240">
              <a:lnSpc>
                <a:spcPct val="90000"/>
              </a:lnSpc>
              <a:spcBef>
                <a:spcPts val="499"/>
              </a:spcBef>
              <a:buClr>
                <a:srgbClr val="000000"/>
              </a:buClr>
              <a:buFont typeface="Arial"/>
              <a:buChar char="•"/>
              <a:tabLst>
                <a:tab algn="l" pos="0"/>
              </a:tabLst>
            </a:pPr>
            <a:r>
              <a:rPr b="0" lang="it-IT" sz="2400" spc="-1" strike="noStrike">
                <a:solidFill>
                  <a:srgbClr val="000000"/>
                </a:solidFill>
                <a:latin typeface="Arial"/>
              </a:rPr>
              <a:t>fineOneByVendorId (Integer vendorId)</a:t>
            </a:r>
            <a:endParaRPr b="0" lang="it-IT" sz="2400" spc="-1" strike="noStrike">
              <a:solidFill>
                <a:srgbClr val="000000"/>
              </a:solidFill>
              <a:latin typeface="Calibri"/>
            </a:endParaRPr>
          </a:p>
          <a:p>
            <a:pPr>
              <a:lnSpc>
                <a:spcPct val="90000"/>
              </a:lnSpc>
              <a:spcBef>
                <a:spcPts val="1001"/>
              </a:spcBef>
              <a:tabLst>
                <a:tab algn="l" pos="0"/>
              </a:tabLst>
            </a:pPr>
            <a:endParaRPr b="0" lang="it-IT" sz="2400" spc="-1" strike="noStrike">
              <a:solidFill>
                <a:srgbClr val="000000"/>
              </a:solidFill>
              <a:latin typeface="Calibri"/>
            </a:endParaRPr>
          </a:p>
          <a:p>
            <a:pPr>
              <a:lnSpc>
                <a:spcPct val="90000"/>
              </a:lnSpc>
              <a:spcBef>
                <a:spcPts val="1001"/>
              </a:spcBef>
              <a:tabLst>
                <a:tab algn="l" pos="0"/>
              </a:tabLst>
            </a:pPr>
            <a:r>
              <a:rPr b="0" lang="it-IT" sz="2800" spc="-1" strike="noStrike">
                <a:solidFill>
                  <a:srgbClr val="000000"/>
                </a:solidFill>
                <a:latin typeface="Arial"/>
              </a:rPr>
              <a:t> </a:t>
            </a:r>
            <a:r>
              <a:rPr b="0" lang="it-IT" sz="2800" spc="-1" strike="noStrike">
                <a:solidFill>
                  <a:srgbClr val="000000"/>
                </a:solidFill>
                <a:latin typeface="Arial"/>
              </a:rPr>
              <a:t>PriceDAO </a:t>
            </a:r>
            <a:endParaRPr b="0" lang="it-IT" sz="2800" spc="-1" strike="noStrike">
              <a:solidFill>
                <a:srgbClr val="000000"/>
              </a:solidFill>
              <a:latin typeface="Calibri"/>
            </a:endParaRPr>
          </a:p>
          <a:p>
            <a:pPr lvl="1" marL="685800" indent="-228240">
              <a:lnSpc>
                <a:spcPct val="90000"/>
              </a:lnSpc>
              <a:spcBef>
                <a:spcPts val="499"/>
              </a:spcBef>
              <a:buClr>
                <a:srgbClr val="000000"/>
              </a:buClr>
              <a:buFont typeface="Arial"/>
              <a:buChar char="•"/>
              <a:tabLst>
                <a:tab algn="l" pos="0"/>
              </a:tabLst>
            </a:pPr>
            <a:r>
              <a:rPr b="0" lang="it-IT" sz="2400" spc="-1" strike="noStrike">
                <a:solidFill>
                  <a:srgbClr val="000000"/>
                </a:solidFill>
                <a:latin typeface="Arial"/>
              </a:rPr>
              <a:t>findManyByItemsID (List items)</a:t>
            </a:r>
            <a:endParaRPr b="0" lang="it-IT" sz="2400" spc="-1" strike="noStrike">
              <a:solidFill>
                <a:srgbClr val="000000"/>
              </a:solidFill>
              <a:latin typeface="Calibri"/>
            </a:endParaRPr>
          </a:p>
          <a:p>
            <a:pPr lvl="1" marL="685800" indent="-228240">
              <a:lnSpc>
                <a:spcPct val="90000"/>
              </a:lnSpc>
              <a:spcBef>
                <a:spcPts val="499"/>
              </a:spcBef>
              <a:buClr>
                <a:srgbClr val="000000"/>
              </a:buClr>
              <a:buFont typeface="Arial"/>
              <a:buChar char="•"/>
              <a:tabLst>
                <a:tab algn="l" pos="0"/>
              </a:tabLst>
            </a:pPr>
            <a:r>
              <a:rPr b="0" lang="it-IT" sz="2400" spc="-1" strike="noStrike">
                <a:solidFill>
                  <a:srgbClr val="000000"/>
                </a:solidFill>
                <a:latin typeface="Arial"/>
              </a:rPr>
              <a:t>findLowerPriceByItemId (ArrayList items) </a:t>
            </a:r>
            <a:endParaRPr b="0" lang="it-IT" sz="2400" spc="-1" strike="noStrike">
              <a:solidFill>
                <a:srgbClr val="000000"/>
              </a:solidFill>
              <a:latin typeface="Calibri"/>
            </a:endParaRPr>
          </a:p>
          <a:p>
            <a:pPr lvl="1" marL="685800" indent="-228240">
              <a:lnSpc>
                <a:spcPct val="90000"/>
              </a:lnSpc>
              <a:spcBef>
                <a:spcPts val="499"/>
              </a:spcBef>
              <a:buClr>
                <a:srgbClr val="000000"/>
              </a:buClr>
              <a:buFont typeface="Arial"/>
              <a:buChar char="•"/>
              <a:tabLst>
                <a:tab algn="l" pos="0"/>
              </a:tabLst>
            </a:pPr>
            <a:r>
              <a:rPr b="0" lang="it-IT" sz="2400" spc="-1" strike="noStrike">
                <a:solidFill>
                  <a:srgbClr val="000000"/>
                </a:solidFill>
                <a:latin typeface="Arial"/>
              </a:rPr>
              <a:t>findManyForEachItemId (List itemsIDs)</a:t>
            </a:r>
            <a:endParaRPr b="0" lang="it-IT" sz="2400" spc="-1" strike="noStrike">
              <a:solidFill>
                <a:srgbClr val="000000"/>
              </a:solidFill>
              <a:latin typeface="Calibri"/>
            </a:endParaRPr>
          </a:p>
        </p:txBody>
      </p:sp>
      <p:sp>
        <p:nvSpPr>
          <p:cNvPr id="155"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6EF7E2ED-DAC4-4EC2-88B4-C6F3034C4F14}" type="slidenum">
              <a:rPr b="0" lang="it-IT" sz="1200" spc="-1" strike="noStrike">
                <a:solidFill>
                  <a:srgbClr val="8b8b8b"/>
                </a:solidFill>
                <a:latin typeface="Calibri"/>
              </a:rPr>
              <a:t>24</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Componenti </a:t>
            </a:r>
            <a:r>
              <a:rPr b="0" lang="it-IT" sz="3600" spc="-1" strike="noStrike">
                <a:solidFill>
                  <a:srgbClr val="000000"/>
                </a:solidFill>
                <a:latin typeface="Arial"/>
              </a:rPr>
              <a:t>– Controllers (servlets) </a:t>
            </a:r>
            <a:endParaRPr b="0" lang="it-IT" sz="3600" spc="-1" strike="noStrike">
              <a:solidFill>
                <a:srgbClr val="000000"/>
              </a:solidFill>
              <a:latin typeface="Calibri"/>
            </a:endParaRPr>
          </a:p>
        </p:txBody>
      </p:sp>
      <p:sp>
        <p:nvSpPr>
          <p:cNvPr id="157" name="Segnaposto contenuto 2"/>
          <p:cNvSpPr txBox="1"/>
          <p:nvPr/>
        </p:nvSpPr>
        <p:spPr>
          <a:xfrm>
            <a:off x="838080" y="1825560"/>
            <a:ext cx="10515240" cy="4350960"/>
          </a:xfrm>
          <a:prstGeom prst="rect">
            <a:avLst/>
          </a:prstGeom>
          <a:noFill/>
          <a:ln w="0">
            <a:noFill/>
          </a:ln>
        </p:spPr>
        <p:txBody>
          <a:bodyPr>
            <a:normAutofit/>
          </a:bodyPr>
          <a:p>
            <a:pPr marL="228600" indent="-228240">
              <a:lnSpc>
                <a:spcPct val="90000"/>
              </a:lnSpc>
              <a:spcBef>
                <a:spcPts val="1001"/>
              </a:spcBef>
              <a:buClr>
                <a:srgbClr val="000000"/>
              </a:buClr>
              <a:buFont typeface="Arial"/>
              <a:buChar char="•"/>
            </a:pPr>
            <a:r>
              <a:rPr b="0" lang="it-IT" sz="2400" spc="-1" strike="noStrike">
                <a:solidFill>
                  <a:srgbClr val="000000"/>
                </a:solidFill>
                <a:latin typeface="Arial"/>
              </a:rPr>
              <a:t>doLogin </a:t>
            </a:r>
            <a:endParaRPr b="0" lang="it-IT"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it-IT" sz="2400" spc="-1" strike="noStrike">
                <a:solidFill>
                  <a:srgbClr val="000000"/>
                </a:solidFill>
                <a:latin typeface="Arial"/>
              </a:rPr>
              <a:t>doLogout </a:t>
            </a:r>
            <a:endParaRPr b="0" lang="it-IT"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it-IT" sz="2400" spc="-1" strike="noStrike">
                <a:solidFill>
                  <a:srgbClr val="000000"/>
                </a:solidFill>
                <a:latin typeface="Arial"/>
              </a:rPr>
              <a:t>doRegister </a:t>
            </a:r>
            <a:endParaRPr b="0" lang="it-IT"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it-IT" sz="2400" spc="-1" strike="noStrike">
                <a:solidFill>
                  <a:srgbClr val="000000"/>
                </a:solidFill>
                <a:latin typeface="Arial"/>
              </a:rPr>
              <a:t>goHome </a:t>
            </a:r>
            <a:endParaRPr b="0" lang="it-IT"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it-IT" sz="2400" spc="-1" strike="noStrike">
                <a:solidFill>
                  <a:srgbClr val="000000"/>
                </a:solidFill>
                <a:latin typeface="Arial"/>
              </a:rPr>
              <a:t>doSearch </a:t>
            </a:r>
            <a:endParaRPr b="0" lang="it-IT"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it-IT" sz="2400" spc="-1" strike="noStrike">
                <a:solidFill>
                  <a:srgbClr val="000000"/>
                </a:solidFill>
                <a:latin typeface="Arial"/>
              </a:rPr>
              <a:t>doView </a:t>
            </a:r>
            <a:endParaRPr b="0" lang="it-IT"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it-IT" sz="2400" spc="-1" strike="noStrike">
                <a:solidFill>
                  <a:srgbClr val="000000"/>
                </a:solidFill>
                <a:latin typeface="Arial"/>
              </a:rPr>
              <a:t>doAddCart </a:t>
            </a:r>
            <a:endParaRPr b="0" lang="it-IT"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it-IT" sz="2400" spc="-1" strike="noStrike">
                <a:solidFill>
                  <a:srgbClr val="000000"/>
                </a:solidFill>
                <a:latin typeface="Arial"/>
              </a:rPr>
              <a:t>goCart </a:t>
            </a:r>
            <a:endParaRPr b="0" lang="it-IT"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it-IT" sz="2400" spc="-1" strike="noStrike">
                <a:solidFill>
                  <a:srgbClr val="000000"/>
                </a:solidFill>
                <a:latin typeface="Arial"/>
              </a:rPr>
              <a:t>doOrder </a:t>
            </a:r>
            <a:endParaRPr b="0" lang="it-IT"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it-IT" sz="2400" spc="-1" strike="noStrike">
                <a:solidFill>
                  <a:srgbClr val="000000"/>
                </a:solidFill>
                <a:latin typeface="Arial"/>
              </a:rPr>
              <a:t>goOrders</a:t>
            </a:r>
            <a:endParaRPr b="0" lang="it-IT" sz="2400" spc="-1" strike="noStrike">
              <a:solidFill>
                <a:srgbClr val="000000"/>
              </a:solidFill>
              <a:latin typeface="Calibri"/>
            </a:endParaRPr>
          </a:p>
        </p:txBody>
      </p:sp>
      <p:sp>
        <p:nvSpPr>
          <p:cNvPr id="158"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A76C293A-D602-49BA-B043-4504C84F9A39}" type="slidenum">
              <a:rPr b="0" lang="it-IT" sz="1200" spc="-1" strike="noStrike">
                <a:solidFill>
                  <a:srgbClr val="8b8b8b"/>
                </a:solidFill>
                <a:latin typeface="Calibri"/>
              </a:rPr>
              <a:t>25</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Componenti </a:t>
            </a:r>
            <a:r>
              <a:rPr b="0" lang="it-IT" sz="3600" spc="-1" strike="noStrike">
                <a:solidFill>
                  <a:srgbClr val="000000"/>
                </a:solidFill>
                <a:latin typeface="Arial"/>
              </a:rPr>
              <a:t>– </a:t>
            </a:r>
            <a:r>
              <a:rPr b="0" lang="en-US" sz="3600" spc="-1" strike="noStrike">
                <a:solidFill>
                  <a:srgbClr val="000000"/>
                </a:solidFill>
                <a:latin typeface="Arial"/>
              </a:rPr>
              <a:t>Exceptions</a:t>
            </a:r>
            <a:endParaRPr b="0" lang="it-IT" sz="3600" spc="-1" strike="noStrike">
              <a:solidFill>
                <a:srgbClr val="000000"/>
              </a:solidFill>
              <a:latin typeface="Calibri"/>
            </a:endParaRPr>
          </a:p>
        </p:txBody>
      </p:sp>
      <p:sp>
        <p:nvSpPr>
          <p:cNvPr id="160" name="Segnaposto contenuto 2"/>
          <p:cNvSpPr txBox="1"/>
          <p:nvPr/>
        </p:nvSpPr>
        <p:spPr>
          <a:xfrm>
            <a:off x="838080" y="1825560"/>
            <a:ext cx="10515240" cy="4350960"/>
          </a:xfrm>
          <a:prstGeom prst="rect">
            <a:avLst/>
          </a:prstGeom>
          <a:noFill/>
          <a:ln w="0">
            <a:noFill/>
          </a:ln>
        </p:spPr>
        <p:txBody>
          <a:bodyPr>
            <a:normAutofit/>
          </a:bodyPr>
          <a:p>
            <a:pPr marL="228600" indent="-228240">
              <a:lnSpc>
                <a:spcPct val="90000"/>
              </a:lnSpc>
              <a:spcBef>
                <a:spcPts val="1001"/>
              </a:spcBef>
              <a:buClr>
                <a:srgbClr val="000000"/>
              </a:buClr>
              <a:buFont typeface="Arial"/>
              <a:buChar char="•"/>
            </a:pPr>
            <a:r>
              <a:rPr b="0" lang="it-IT" sz="2800" spc="-1" strike="noStrike">
                <a:solidFill>
                  <a:srgbClr val="000000"/>
                </a:solidFill>
                <a:latin typeface="Arial"/>
              </a:rPr>
              <a:t>DatabaseException</a:t>
            </a:r>
            <a:endParaRPr b="0" lang="it-IT" sz="2800" spc="-1" strike="noStrike">
              <a:solidFill>
                <a:srgbClr val="000000"/>
              </a:solidFill>
              <a:latin typeface="Calibri"/>
            </a:endParaRPr>
          </a:p>
        </p:txBody>
      </p:sp>
      <p:sp>
        <p:nvSpPr>
          <p:cNvPr id="161"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253078F8-AFDD-44AB-8AE8-52019EBA8B61}" type="slidenum">
              <a:rPr b="0" lang="it-IT" sz="1200" spc="-1" strike="noStrike">
                <a:solidFill>
                  <a:srgbClr val="8b8b8b"/>
                </a:solidFill>
                <a:latin typeface="Calibri"/>
              </a:rPr>
              <a:t>26</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Componenti </a:t>
            </a:r>
            <a:r>
              <a:rPr b="0" lang="it-IT" sz="3600" spc="-1" strike="noStrike">
                <a:solidFill>
                  <a:srgbClr val="000000"/>
                </a:solidFill>
                <a:latin typeface="Arial"/>
              </a:rPr>
              <a:t>– </a:t>
            </a:r>
            <a:r>
              <a:rPr b="0" lang="en-US" sz="3600" spc="-1" strike="noStrike">
                <a:solidFill>
                  <a:srgbClr val="000000"/>
                </a:solidFill>
                <a:latin typeface="Arial"/>
              </a:rPr>
              <a:t>Filtri</a:t>
            </a:r>
            <a:endParaRPr b="0" lang="it-IT" sz="3600" spc="-1" strike="noStrike">
              <a:solidFill>
                <a:srgbClr val="000000"/>
              </a:solidFill>
              <a:latin typeface="Calibri"/>
            </a:endParaRPr>
          </a:p>
        </p:txBody>
      </p:sp>
      <p:sp>
        <p:nvSpPr>
          <p:cNvPr id="163" name="Segnaposto contenuto 2"/>
          <p:cNvSpPr txBox="1"/>
          <p:nvPr/>
        </p:nvSpPr>
        <p:spPr>
          <a:xfrm>
            <a:off x="838080" y="1825560"/>
            <a:ext cx="10515240" cy="4350960"/>
          </a:xfrm>
          <a:prstGeom prst="rect">
            <a:avLst/>
          </a:prstGeom>
          <a:noFill/>
          <a:ln w="0">
            <a:noFill/>
          </a:ln>
        </p:spPr>
        <p:txBody>
          <a:bodyPr>
            <a:normAutofit/>
          </a:bodyPr>
          <a:p>
            <a:pPr marL="228600" indent="-228240">
              <a:lnSpc>
                <a:spcPct val="90000"/>
              </a:lnSpc>
              <a:spcBef>
                <a:spcPts val="1001"/>
              </a:spcBef>
              <a:buClr>
                <a:srgbClr val="000000"/>
              </a:buClr>
              <a:buFont typeface="Arial"/>
              <a:buChar char="•"/>
            </a:pPr>
            <a:r>
              <a:rPr b="0" lang="it-IT" sz="2800" spc="-1" strike="noStrike">
                <a:solidFill>
                  <a:srgbClr val="000000"/>
                </a:solidFill>
                <a:latin typeface="Arial"/>
              </a:rPr>
              <a:t>QueryFilter</a:t>
            </a:r>
            <a:endParaRPr b="0" lang="it-IT" sz="2800" spc="-1" strike="noStrike">
              <a:solidFill>
                <a:srgbClr val="000000"/>
              </a:solidFill>
              <a:latin typeface="Calibri"/>
            </a:endParaRPr>
          </a:p>
        </p:txBody>
      </p:sp>
      <p:sp>
        <p:nvSpPr>
          <p:cNvPr id="164"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A32FEC2B-F581-461A-AE36-461563A14F5B}" type="slidenum">
              <a:rPr b="0" lang="it-IT" sz="1200" spc="-1" strike="noStrike">
                <a:solidFill>
                  <a:srgbClr val="8b8b8b"/>
                </a:solidFill>
                <a:latin typeface="Calibri"/>
              </a:rPr>
              <a:t>27</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Component</a:t>
            </a:r>
            <a:r>
              <a:rPr b="1" lang="it-IT" sz="3600" spc="-1" strike="noStrike">
                <a:solidFill>
                  <a:srgbClr val="000000"/>
                </a:solidFill>
                <a:latin typeface="Arial"/>
              </a:rPr>
              <a:t>i </a:t>
            </a:r>
            <a:r>
              <a:rPr b="0" lang="it-IT" sz="3600" spc="-1" strike="noStrike">
                <a:solidFill>
                  <a:srgbClr val="000000"/>
                </a:solidFill>
                <a:latin typeface="Arial"/>
              </a:rPr>
              <a:t>– </a:t>
            </a:r>
            <a:r>
              <a:rPr b="0" lang="en-US" sz="3600" spc="-1" strike="noStrike">
                <a:solidFill>
                  <a:srgbClr val="000000"/>
                </a:solidFill>
                <a:latin typeface="Arial"/>
              </a:rPr>
              <a:t>Utils</a:t>
            </a:r>
            <a:endParaRPr b="0" lang="it-IT" sz="3600" spc="-1" strike="noStrike">
              <a:solidFill>
                <a:srgbClr val="000000"/>
              </a:solidFill>
              <a:latin typeface="Calibri"/>
            </a:endParaRPr>
          </a:p>
        </p:txBody>
      </p:sp>
      <p:sp>
        <p:nvSpPr>
          <p:cNvPr id="166" name="Segnaposto contenuto 2"/>
          <p:cNvSpPr txBox="1"/>
          <p:nvPr/>
        </p:nvSpPr>
        <p:spPr>
          <a:xfrm>
            <a:off x="838080" y="1825560"/>
            <a:ext cx="10515240" cy="4350960"/>
          </a:xfrm>
          <a:prstGeom prst="rect">
            <a:avLst/>
          </a:prstGeom>
          <a:noFill/>
          <a:ln w="0">
            <a:noFill/>
          </a:ln>
        </p:spPr>
        <p:txBody>
          <a:bodyPr>
            <a:normAutofit/>
          </a:bodyPr>
          <a:p>
            <a:pPr marL="228600" indent="-228240">
              <a:lnSpc>
                <a:spcPct val="90000"/>
              </a:lnSpc>
              <a:spcBef>
                <a:spcPts val="1001"/>
              </a:spcBef>
              <a:buClr>
                <a:srgbClr val="000000"/>
              </a:buClr>
              <a:buFont typeface="Arial"/>
              <a:buChar char="•"/>
            </a:pPr>
            <a:r>
              <a:rPr b="0" lang="it-IT" sz="2800" spc="-1" strike="noStrike">
                <a:solidFill>
                  <a:srgbClr val="000000"/>
                </a:solidFill>
                <a:latin typeface="Arial"/>
              </a:rPr>
              <a:t>AuthUtils</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it-IT" sz="2800" spc="-1" strike="noStrike">
                <a:solidFill>
                  <a:srgbClr val="000000"/>
                </a:solidFill>
                <a:latin typeface="Arial"/>
              </a:rPr>
              <a:t>DBConnectionProvider</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it-IT" sz="2800" spc="-1" strike="noStrike">
                <a:solidFill>
                  <a:srgbClr val="000000"/>
                </a:solidFill>
                <a:latin typeface="Arial"/>
              </a:rPr>
              <a:t>TemplateEngineProvider</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it-IT" sz="2800" spc="-1" strike="noStrike">
                <a:solidFill>
                  <a:srgbClr val="000000"/>
                </a:solidFill>
                <a:latin typeface="Arial"/>
              </a:rPr>
              <a:t>OrderUtils</a:t>
            </a:r>
            <a:endParaRPr b="0" lang="it-IT" sz="2800" spc="-1" strike="noStrike">
              <a:solidFill>
                <a:srgbClr val="000000"/>
              </a:solidFill>
              <a:latin typeface="Calibri"/>
            </a:endParaRPr>
          </a:p>
        </p:txBody>
      </p:sp>
      <p:sp>
        <p:nvSpPr>
          <p:cNvPr id="167"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8EF19A8F-5678-45C7-89B1-3192B5AF254C}" type="slidenum">
              <a:rPr b="0" lang="it-IT" sz="1200" spc="-1" strike="noStrike">
                <a:solidFill>
                  <a:srgbClr val="8b8b8b"/>
                </a:solidFill>
                <a:latin typeface="Calibri"/>
              </a:rPr>
              <a:t>28</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Componenti </a:t>
            </a:r>
            <a:r>
              <a:rPr b="0" lang="it-IT" sz="3600" spc="-1" strike="noStrike">
                <a:solidFill>
                  <a:srgbClr val="000000"/>
                </a:solidFill>
                <a:latin typeface="Arial"/>
              </a:rPr>
              <a:t>– </a:t>
            </a:r>
            <a:r>
              <a:rPr b="0" lang="en-US" sz="3600" spc="-1" strike="noStrike">
                <a:solidFill>
                  <a:srgbClr val="000000"/>
                </a:solidFill>
                <a:latin typeface="Arial"/>
              </a:rPr>
              <a:t>Views (Templates) </a:t>
            </a:r>
            <a:endParaRPr b="0" lang="it-IT" sz="3600" spc="-1" strike="noStrike">
              <a:solidFill>
                <a:srgbClr val="000000"/>
              </a:solidFill>
              <a:latin typeface="Calibri"/>
            </a:endParaRPr>
          </a:p>
        </p:txBody>
      </p:sp>
      <p:sp>
        <p:nvSpPr>
          <p:cNvPr id="169" name="Segnaposto contenuto 2"/>
          <p:cNvSpPr txBox="1"/>
          <p:nvPr/>
        </p:nvSpPr>
        <p:spPr>
          <a:xfrm>
            <a:off x="838080" y="1825560"/>
            <a:ext cx="10515240" cy="4350960"/>
          </a:xfrm>
          <a:prstGeom prst="rect">
            <a:avLst/>
          </a:prstGeom>
          <a:noFill/>
          <a:ln w="0">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login </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register </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home </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search </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cart </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orders</a:t>
            </a:r>
            <a:endParaRPr b="0" lang="it-IT" sz="2800" spc="-1" strike="noStrike">
              <a:solidFill>
                <a:srgbClr val="000000"/>
              </a:solidFill>
              <a:latin typeface="Calibri"/>
            </a:endParaRPr>
          </a:p>
        </p:txBody>
      </p:sp>
      <p:sp>
        <p:nvSpPr>
          <p:cNvPr id="170"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7882B26E-EB48-44C0-9170-F8163230C40D}" type="slidenum">
              <a:rPr b="0" lang="it-IT" sz="1200" spc="-1" strike="noStrike">
                <a:solidFill>
                  <a:srgbClr val="8b8b8b"/>
                </a:solidFill>
                <a:latin typeface="Calibri"/>
              </a:rPr>
              <a:t>29</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Specifiche del progetto </a:t>
            </a:r>
            <a:r>
              <a:rPr b="0" lang="it-IT" sz="3600" spc="-1" strike="noStrike">
                <a:solidFill>
                  <a:srgbClr val="000000"/>
                </a:solidFill>
                <a:latin typeface="Arial"/>
              </a:rPr>
              <a:t>-</a:t>
            </a:r>
            <a:r>
              <a:rPr b="1" lang="it-IT" sz="4000" spc="-1" strike="noStrike">
                <a:solidFill>
                  <a:srgbClr val="000000"/>
                </a:solidFill>
                <a:latin typeface="Arial"/>
              </a:rPr>
              <a:t> </a:t>
            </a:r>
            <a:r>
              <a:rPr b="0" lang="it-IT" sz="3600" spc="-1" strike="noStrike">
                <a:solidFill>
                  <a:srgbClr val="000000"/>
                </a:solidFill>
                <a:latin typeface="Arial"/>
              </a:rPr>
              <a:t>Versione HTML pura</a:t>
            </a:r>
            <a:endParaRPr b="0" lang="it-IT" sz="3600" spc="-1" strike="noStrike">
              <a:solidFill>
                <a:srgbClr val="000000"/>
              </a:solidFill>
              <a:latin typeface="Calibri"/>
            </a:endParaRPr>
          </a:p>
        </p:txBody>
      </p:sp>
      <p:sp>
        <p:nvSpPr>
          <p:cNvPr id="91" name="Segnaposto contenuto 2"/>
          <p:cNvSpPr txBox="1"/>
          <p:nvPr/>
        </p:nvSpPr>
        <p:spPr>
          <a:xfrm>
            <a:off x="838080" y="1825560"/>
            <a:ext cx="10515240" cy="4667040"/>
          </a:xfrm>
          <a:prstGeom prst="rect">
            <a:avLst/>
          </a:prstGeom>
          <a:noFill/>
          <a:ln w="0">
            <a:noFill/>
          </a:ln>
        </p:spPr>
        <p:txBody>
          <a:bodyPr>
            <a:normAutofit/>
          </a:bodyPr>
          <a:p>
            <a:pPr algn="just">
              <a:lnSpc>
                <a:spcPct val="90000"/>
              </a:lnSpc>
              <a:spcAft>
                <a:spcPts val="1001"/>
              </a:spcAft>
              <a:tabLst>
                <a:tab algn="l" pos="0"/>
              </a:tabLst>
            </a:pPr>
            <a:r>
              <a:rPr b="0" lang="it-IT" sz="2000" spc="-1" strike="noStrike">
                <a:solidFill>
                  <a:srgbClr val="000000"/>
                </a:solidFill>
                <a:latin typeface="Arial"/>
              </a:rPr>
              <a:t>Un’applicazione di commercio elettronico consente all’utente di visualizzare un catalogo di prodotti venduti da diversi fornitori, inserire prodotti in un carrello della spesa e creare un ordine di acquisto a partire dal contenuto del carrello. </a:t>
            </a:r>
            <a:endParaRPr b="0" lang="it-IT" sz="2000" spc="-1" strike="noStrike">
              <a:solidFill>
                <a:srgbClr val="000000"/>
              </a:solidFill>
              <a:latin typeface="Calibri"/>
            </a:endParaRPr>
          </a:p>
          <a:p>
            <a:pPr algn="just">
              <a:lnSpc>
                <a:spcPct val="90000"/>
              </a:lnSpc>
              <a:spcAft>
                <a:spcPts val="1001"/>
              </a:spcAft>
              <a:tabLst>
                <a:tab algn="l" pos="0"/>
              </a:tabLst>
            </a:pPr>
            <a:r>
              <a:rPr b="0" lang="it-IT" sz="2000" spc="-1" strike="noStrike">
                <a:solidFill>
                  <a:srgbClr val="000000"/>
                </a:solidFill>
                <a:latin typeface="Arial"/>
              </a:rPr>
              <a:t>Un articolo ha un codice (campo chiave), un nome, una descrizione, una categoria merceologica e una foto. Lo stesso articolo (cioè codice articolo) può essere venduto da più fornitori a prezzi differenti. Un fornitore ha un codice, un nome, una valutazione da 1 a 5 stelle e una politica di spedizione. Un utente ha un nome, un cognome, un’e-mail, una password e un indirizzo di spedizione. </a:t>
            </a:r>
            <a:endParaRPr b="0" lang="it-IT" sz="2000" spc="-1" strike="noStrike">
              <a:solidFill>
                <a:srgbClr val="000000"/>
              </a:solidFill>
              <a:latin typeface="Calibri"/>
            </a:endParaRPr>
          </a:p>
          <a:p>
            <a:pPr algn="just">
              <a:lnSpc>
                <a:spcPct val="90000"/>
              </a:lnSpc>
              <a:spcAft>
                <a:spcPts val="1001"/>
              </a:spcAft>
              <a:tabLst>
                <a:tab algn="l" pos="0"/>
              </a:tabLst>
            </a:pPr>
            <a:r>
              <a:rPr b="0" lang="it-IT" sz="2000" spc="-1" strike="noStrike">
                <a:solidFill>
                  <a:srgbClr val="000000"/>
                </a:solidFill>
                <a:latin typeface="Arial"/>
              </a:rPr>
              <a:t>La politica di spedizione precisa il prezzo della spedizione in base al numero di articoli ordinati. Ogni fornitore è libero di definire fasce di spesa. Una fascia di spesa ha un numero minimo, un numero massimo e un prezzo. Ad esempio: da 1 a 3 articoli 15€, da 4 a 10 articoli 20€, oltre a 10 articoli,  ecc. Oltre alla fascia di spesa, il fornitore può anche indicare un importo in euro oltre al quale la spedizione è gratuita. Se il totale supera la soglia per la gratuità della spedizione, la spedizione è gratuita indipendentemente dal numero di articoli. </a:t>
            </a:r>
            <a:endParaRPr b="0" lang="it-IT" sz="2000" spc="-1" strike="noStrike">
              <a:solidFill>
                <a:srgbClr val="000000"/>
              </a:solidFill>
              <a:latin typeface="Calibri"/>
            </a:endParaRPr>
          </a:p>
        </p:txBody>
      </p:sp>
      <p:sp>
        <p:nvSpPr>
          <p:cNvPr id="92"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E4AFEFBF-1472-4364-87BD-6F1943631F0F}" type="slidenum">
              <a:rPr b="0" lang="it-IT" sz="1200" spc="-1" strike="noStrike">
                <a:solidFill>
                  <a:srgbClr val="8b8b8b"/>
                </a:solidFill>
                <a:latin typeface="Calibri"/>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Titolo 1"/>
          <p:cNvSpPr txBox="1"/>
          <p:nvPr/>
        </p:nvSpPr>
        <p:spPr>
          <a:xfrm>
            <a:off x="838080" y="365040"/>
            <a:ext cx="10515240" cy="1325160"/>
          </a:xfrm>
          <a:prstGeom prst="rect">
            <a:avLst/>
          </a:prstGeom>
          <a:noFill/>
          <a:ln w="0">
            <a:noFill/>
          </a:ln>
        </p:spPr>
        <p:txBody>
          <a:bodyPr anchor="ctr">
            <a:noAutofit/>
          </a:bodyPr>
          <a:p>
            <a:pPr>
              <a:lnSpc>
                <a:spcPct val="90000"/>
              </a:lnSpc>
            </a:pPr>
            <a:r>
              <a:rPr b="1" lang="it-IT" sz="3600" spc="-1" strike="noStrike">
                <a:solidFill>
                  <a:srgbClr val="000000"/>
                </a:solidFill>
                <a:latin typeface="Arial"/>
              </a:rPr>
              <a:t>Componenti</a:t>
            </a:r>
            <a:r>
              <a:rPr b="1" lang="it-IT" sz="4000" spc="-1" strike="noStrike">
                <a:solidFill>
                  <a:srgbClr val="000000"/>
                </a:solidFill>
                <a:latin typeface="Hind"/>
              </a:rPr>
              <a:t> </a:t>
            </a:r>
            <a:r>
              <a:rPr b="0" lang="it-IT" sz="3600" spc="-1" strike="noStrike">
                <a:solidFill>
                  <a:srgbClr val="000000"/>
                </a:solidFill>
                <a:latin typeface="Arial"/>
              </a:rPr>
              <a:t>–</a:t>
            </a:r>
            <a:r>
              <a:rPr b="0" lang="it-IT" sz="4000" spc="-1" strike="noStrike">
                <a:solidFill>
                  <a:srgbClr val="000000"/>
                </a:solidFill>
                <a:latin typeface="Hind"/>
              </a:rPr>
              <a:t> </a:t>
            </a:r>
            <a:r>
              <a:rPr b="0" lang="en-US" sz="3600" spc="-1" strike="noStrike">
                <a:solidFill>
                  <a:srgbClr val="000000"/>
                </a:solidFill>
                <a:latin typeface="Arial"/>
              </a:rPr>
              <a:t>Views (Templates) </a:t>
            </a:r>
            <a:endParaRPr b="0" lang="it-IT" sz="3600" spc="-1" strike="noStrike">
              <a:solidFill>
                <a:srgbClr val="000000"/>
              </a:solidFill>
              <a:latin typeface="Calibri"/>
            </a:endParaRPr>
          </a:p>
        </p:txBody>
      </p:sp>
      <p:sp>
        <p:nvSpPr>
          <p:cNvPr id="172" name="Segnaposto contenuto 2"/>
          <p:cNvSpPr txBox="1"/>
          <p:nvPr/>
        </p:nvSpPr>
        <p:spPr>
          <a:xfrm>
            <a:off x="838080" y="1825560"/>
            <a:ext cx="10515240" cy="4350960"/>
          </a:xfrm>
          <a:prstGeom prst="rect">
            <a:avLst/>
          </a:prstGeom>
          <a:noFill/>
          <a:ln w="0">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partials: </a:t>
            </a:r>
            <a:endParaRPr b="0" lang="it-IT"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Arial"/>
              </a:rPr>
              <a:t>head </a:t>
            </a:r>
            <a:endParaRPr b="0" lang="it-IT"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Arial"/>
              </a:rPr>
              <a:t>header </a:t>
            </a:r>
            <a:endParaRPr b="0" lang="it-IT"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Arial"/>
              </a:rPr>
              <a:t>compressedItem  </a:t>
            </a:r>
            <a:endParaRPr b="0" lang="it-IT"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Arial"/>
              </a:rPr>
              <a:t>extendedItem </a:t>
            </a:r>
            <a:endParaRPr b="0" lang="it-IT"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Arial"/>
              </a:rPr>
              <a:t>rating </a:t>
            </a:r>
            <a:endParaRPr b="0" lang="it-IT"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Arial"/>
              </a:rPr>
              <a:t>error</a:t>
            </a:r>
            <a:endParaRPr b="0" lang="it-IT" sz="2400" spc="-1" strike="noStrike">
              <a:solidFill>
                <a:srgbClr val="000000"/>
              </a:solidFill>
              <a:latin typeface="Calibri"/>
            </a:endParaRPr>
          </a:p>
        </p:txBody>
      </p:sp>
      <p:sp>
        <p:nvSpPr>
          <p:cNvPr id="173"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C8646467-B812-4D10-8927-B9300B77B502}" type="slidenum">
              <a:rPr b="0" lang="it-IT" sz="1200" spc="-1" strike="noStrike">
                <a:solidFill>
                  <a:srgbClr val="8b8b8b"/>
                </a:solidFill>
                <a:latin typeface="Calibri"/>
              </a:rPr>
              <a:t>30</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Titolo 1"/>
          <p:cNvSpPr txBox="1"/>
          <p:nvPr/>
        </p:nvSpPr>
        <p:spPr>
          <a:xfrm>
            <a:off x="838080" y="365040"/>
            <a:ext cx="10515240" cy="1325160"/>
          </a:xfrm>
          <a:prstGeom prst="rect">
            <a:avLst/>
          </a:prstGeom>
          <a:noFill/>
          <a:ln w="0">
            <a:noFill/>
          </a:ln>
        </p:spPr>
        <p:txBody>
          <a:bodyPr anchor="ctr">
            <a:normAutofit/>
          </a:bodyPr>
          <a:p>
            <a:pPr>
              <a:lnSpc>
                <a:spcPct val="100000"/>
              </a:lnSpc>
              <a:tabLst>
                <a:tab algn="l" pos="0"/>
              </a:tabLst>
            </a:pPr>
            <a:r>
              <a:rPr b="1" lang="it-IT" sz="3600" spc="-1" strike="noStrike">
                <a:solidFill>
                  <a:srgbClr val="000000"/>
                </a:solidFill>
                <a:latin typeface="Arial"/>
              </a:rPr>
              <a:t>Struttura dell’applicazione (IFML)</a:t>
            </a:r>
            <a:endParaRPr b="0" lang="it-IT" sz="3600" spc="-1" strike="noStrike">
              <a:solidFill>
                <a:srgbClr val="000000"/>
              </a:solidFill>
              <a:latin typeface="Calibri"/>
            </a:endParaRPr>
          </a:p>
        </p:txBody>
      </p:sp>
      <p:pic>
        <p:nvPicPr>
          <p:cNvPr id="175" name="Segnaposto contenuto 4" descr=""/>
          <p:cNvPicPr/>
          <p:nvPr/>
        </p:nvPicPr>
        <p:blipFill>
          <a:blip r:embed="rId1"/>
          <a:srcRect l="0" t="9409" r="0" b="14224"/>
          <a:stretch/>
        </p:blipFill>
        <p:spPr>
          <a:xfrm>
            <a:off x="506160" y="1690560"/>
            <a:ext cx="11179080" cy="4801680"/>
          </a:xfrm>
          <a:prstGeom prst="rect">
            <a:avLst/>
          </a:prstGeom>
          <a:ln w="0">
            <a:noFill/>
          </a:ln>
        </p:spPr>
      </p:pic>
      <p:sp>
        <p:nvSpPr>
          <p:cNvPr id="176" name="Segnaposto numero diapositiva 2"/>
          <p:cNvSpPr txBox="1"/>
          <p:nvPr/>
        </p:nvSpPr>
        <p:spPr>
          <a:xfrm>
            <a:off x="8610480" y="6356520"/>
            <a:ext cx="2742840" cy="364680"/>
          </a:xfrm>
          <a:prstGeom prst="rect">
            <a:avLst/>
          </a:prstGeom>
          <a:noFill/>
          <a:ln w="0">
            <a:noFill/>
          </a:ln>
        </p:spPr>
        <p:txBody>
          <a:bodyPr anchor="ctr">
            <a:noAutofit/>
          </a:bodyPr>
          <a:p>
            <a:pPr algn="r">
              <a:lnSpc>
                <a:spcPct val="100000"/>
              </a:lnSpc>
            </a:pPr>
            <a:fld id="{F131604B-3A87-4615-A342-8298B771C632}" type="slidenum">
              <a:rPr b="0" lang="it-IT" sz="1200" spc="-1" strike="noStrike">
                <a:solidFill>
                  <a:srgbClr val="8b8b8b"/>
                </a:solidFill>
                <a:latin typeface="Calibri"/>
              </a:rPr>
              <a:t>31</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Sequence Diagram -</a:t>
            </a:r>
            <a:r>
              <a:rPr b="0" lang="it-IT" sz="3600" spc="-1" strike="noStrike">
                <a:solidFill>
                  <a:srgbClr val="000000"/>
                </a:solidFill>
                <a:latin typeface="Arial"/>
              </a:rPr>
              <a:t> Login </a:t>
            </a:r>
            <a:endParaRPr b="0" lang="it-IT" sz="3600" spc="-1" strike="noStrike">
              <a:solidFill>
                <a:srgbClr val="000000"/>
              </a:solidFill>
              <a:latin typeface="Calibri"/>
            </a:endParaRPr>
          </a:p>
        </p:txBody>
      </p:sp>
      <p:sp>
        <p:nvSpPr>
          <p:cNvPr id="178"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314B75B3-11DD-4CFB-8238-6A57F7C49208}" type="slidenum">
              <a:rPr b="0" lang="it-IT" sz="1200" spc="-1" strike="noStrike">
                <a:solidFill>
                  <a:srgbClr val="8b8b8b"/>
                </a:solidFill>
                <a:latin typeface="Calibri"/>
              </a:rPr>
              <a:t>32</a:t>
            </a:fld>
            <a:endParaRPr b="0" lang="en-US" sz="1200" spc="-1" strike="noStrike">
              <a:latin typeface="Times New Roman"/>
            </a:endParaRPr>
          </a:p>
        </p:txBody>
      </p:sp>
      <p:pic>
        <p:nvPicPr>
          <p:cNvPr id="179" name="" descr=""/>
          <p:cNvPicPr/>
          <p:nvPr/>
        </p:nvPicPr>
        <p:blipFill>
          <a:blip r:embed="rId1"/>
          <a:stretch/>
        </p:blipFill>
        <p:spPr>
          <a:xfrm>
            <a:off x="1600200" y="1314720"/>
            <a:ext cx="8445960" cy="531468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Sequence </a:t>
            </a:r>
            <a:r>
              <a:rPr b="1" lang="it-IT" sz="3600" spc="-1" strike="noStrike">
                <a:solidFill>
                  <a:srgbClr val="000000"/>
                </a:solidFill>
                <a:latin typeface="Arial"/>
              </a:rPr>
              <a:t>Diagram -</a:t>
            </a:r>
            <a:r>
              <a:rPr b="0" lang="it-IT" sz="3600" spc="-1" strike="noStrike">
                <a:solidFill>
                  <a:srgbClr val="000000"/>
                </a:solidFill>
                <a:latin typeface="Arial"/>
              </a:rPr>
              <a:t> </a:t>
            </a:r>
            <a:r>
              <a:rPr b="0" lang="it-IT" sz="3600" spc="-1" strike="noStrike">
                <a:solidFill>
                  <a:srgbClr val="000000"/>
                </a:solidFill>
                <a:latin typeface="Arial"/>
              </a:rPr>
              <a:t>Register</a:t>
            </a:r>
            <a:endParaRPr b="0" lang="it-IT" sz="3600" spc="-1" strike="noStrike">
              <a:solidFill>
                <a:srgbClr val="000000"/>
              </a:solidFill>
              <a:latin typeface="Calibri"/>
            </a:endParaRPr>
          </a:p>
        </p:txBody>
      </p:sp>
      <p:pic>
        <p:nvPicPr>
          <p:cNvPr id="181" name="Segnaposto contenuto 4" descr=""/>
          <p:cNvPicPr/>
          <p:nvPr/>
        </p:nvPicPr>
        <p:blipFill>
          <a:blip r:embed="rId1"/>
          <a:srcRect l="0" t="7063" r="0" b="0"/>
          <a:stretch/>
        </p:blipFill>
        <p:spPr>
          <a:xfrm>
            <a:off x="1775880" y="2037240"/>
            <a:ext cx="8639640" cy="3545280"/>
          </a:xfrm>
          <a:prstGeom prst="rect">
            <a:avLst/>
          </a:prstGeom>
          <a:ln w="0">
            <a:noFill/>
          </a:ln>
        </p:spPr>
      </p:pic>
      <p:sp>
        <p:nvSpPr>
          <p:cNvPr id="182" name="Segnaposto numero diapositiva 2"/>
          <p:cNvSpPr txBox="1"/>
          <p:nvPr/>
        </p:nvSpPr>
        <p:spPr>
          <a:xfrm>
            <a:off x="8610480" y="6356520"/>
            <a:ext cx="2742840" cy="364680"/>
          </a:xfrm>
          <a:prstGeom prst="rect">
            <a:avLst/>
          </a:prstGeom>
          <a:noFill/>
          <a:ln w="0">
            <a:noFill/>
          </a:ln>
        </p:spPr>
        <p:txBody>
          <a:bodyPr anchor="ctr">
            <a:noAutofit/>
          </a:bodyPr>
          <a:p>
            <a:pPr algn="r">
              <a:lnSpc>
                <a:spcPct val="100000"/>
              </a:lnSpc>
            </a:pPr>
            <a:fld id="{D64D709C-6F66-40AB-8CE1-CEEDC17692EE}" type="slidenum">
              <a:rPr b="0" lang="it-IT" sz="1200" spc="-1" strike="noStrike">
                <a:solidFill>
                  <a:srgbClr val="8b8b8b"/>
                </a:solidFill>
                <a:latin typeface="Calibri"/>
              </a:rPr>
              <a:t>33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Sequence Diagram - </a:t>
            </a:r>
            <a:r>
              <a:rPr b="0" lang="it-IT" sz="3600" spc="-1" strike="noStrike">
                <a:solidFill>
                  <a:srgbClr val="000000"/>
                </a:solidFill>
                <a:latin typeface="Arial"/>
              </a:rPr>
              <a:t>Do search </a:t>
            </a:r>
            <a:endParaRPr b="0" lang="it-IT" sz="3600" spc="-1" strike="noStrike">
              <a:solidFill>
                <a:srgbClr val="000000"/>
              </a:solidFill>
              <a:latin typeface="Calibri"/>
            </a:endParaRPr>
          </a:p>
        </p:txBody>
      </p:sp>
      <p:pic>
        <p:nvPicPr>
          <p:cNvPr id="184" name="Segnaposto contenuto 4" descr=""/>
          <p:cNvPicPr/>
          <p:nvPr/>
        </p:nvPicPr>
        <p:blipFill>
          <a:blip r:embed="rId1"/>
          <a:srcRect l="0" t="3005" r="0" b="39567"/>
          <a:stretch/>
        </p:blipFill>
        <p:spPr>
          <a:xfrm>
            <a:off x="1775880" y="1451160"/>
            <a:ext cx="8639640" cy="4895640"/>
          </a:xfrm>
          <a:prstGeom prst="rect">
            <a:avLst/>
          </a:prstGeom>
          <a:ln w="0">
            <a:noFill/>
          </a:ln>
        </p:spPr>
      </p:pic>
      <p:sp>
        <p:nvSpPr>
          <p:cNvPr id="185" name="Segnaposto numero diapositiva 2"/>
          <p:cNvSpPr txBox="1"/>
          <p:nvPr/>
        </p:nvSpPr>
        <p:spPr>
          <a:xfrm>
            <a:off x="8610480" y="6356520"/>
            <a:ext cx="2742840" cy="364680"/>
          </a:xfrm>
          <a:prstGeom prst="rect">
            <a:avLst/>
          </a:prstGeom>
          <a:noFill/>
          <a:ln w="0">
            <a:noFill/>
          </a:ln>
        </p:spPr>
        <p:txBody>
          <a:bodyPr anchor="ctr">
            <a:noAutofit/>
          </a:bodyPr>
          <a:p>
            <a:pPr algn="r">
              <a:lnSpc>
                <a:spcPct val="100000"/>
              </a:lnSpc>
            </a:pPr>
            <a:fld id="{0240BA83-D479-4F37-AEB2-648CAF7B4646}" type="slidenum">
              <a:rPr b="0" lang="it-IT" sz="1200" spc="-1" strike="noStrike">
                <a:solidFill>
                  <a:srgbClr val="8b8b8b"/>
                </a:solidFill>
                <a:latin typeface="Calibri"/>
              </a:rPr>
              <a:t>34</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Sequence Diagram - </a:t>
            </a:r>
            <a:r>
              <a:rPr b="0" lang="it-IT" sz="3600" spc="-1" strike="noStrike">
                <a:solidFill>
                  <a:srgbClr val="000000"/>
                </a:solidFill>
                <a:latin typeface="Arial"/>
              </a:rPr>
              <a:t>Do search </a:t>
            </a:r>
            <a:endParaRPr b="0" lang="it-IT" sz="3600" spc="-1" strike="noStrike">
              <a:solidFill>
                <a:srgbClr val="000000"/>
              </a:solidFill>
              <a:latin typeface="Calibri"/>
            </a:endParaRPr>
          </a:p>
        </p:txBody>
      </p:sp>
      <p:pic>
        <p:nvPicPr>
          <p:cNvPr id="187" name="Segnaposto contenuto 6" descr=""/>
          <p:cNvPicPr/>
          <p:nvPr/>
        </p:nvPicPr>
        <p:blipFill>
          <a:blip r:embed="rId1"/>
          <a:srcRect l="0" t="59930" r="0" b="0"/>
          <a:stretch/>
        </p:blipFill>
        <p:spPr>
          <a:xfrm>
            <a:off x="1775880" y="2232720"/>
            <a:ext cx="8639640" cy="3415320"/>
          </a:xfrm>
          <a:prstGeom prst="rect">
            <a:avLst/>
          </a:prstGeom>
          <a:ln w="0">
            <a:noFill/>
          </a:ln>
        </p:spPr>
      </p:pic>
      <p:sp>
        <p:nvSpPr>
          <p:cNvPr id="188" name="Segnaposto numero diapositiva 2"/>
          <p:cNvSpPr txBox="1"/>
          <p:nvPr/>
        </p:nvSpPr>
        <p:spPr>
          <a:xfrm>
            <a:off x="8610480" y="6356520"/>
            <a:ext cx="2742840" cy="364680"/>
          </a:xfrm>
          <a:prstGeom prst="rect">
            <a:avLst/>
          </a:prstGeom>
          <a:noFill/>
          <a:ln w="0">
            <a:noFill/>
          </a:ln>
        </p:spPr>
        <p:txBody>
          <a:bodyPr anchor="ctr">
            <a:noAutofit/>
          </a:bodyPr>
          <a:p>
            <a:pPr algn="r">
              <a:lnSpc>
                <a:spcPct val="100000"/>
              </a:lnSpc>
            </a:pPr>
            <a:fld id="{BAEB1E75-7151-4492-AD5A-285A88A7B15D}" type="slidenum">
              <a:rPr b="0" lang="it-IT" sz="1200" spc="-1" strike="noStrike">
                <a:solidFill>
                  <a:srgbClr val="8b8b8b"/>
                </a:solidFill>
                <a:latin typeface="Calibri"/>
              </a:rPr>
              <a:t>35</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Sequence Diagram </a:t>
            </a:r>
            <a:r>
              <a:rPr b="0" lang="it-IT" sz="3600" spc="-1" strike="noStrike">
                <a:solidFill>
                  <a:srgbClr val="000000"/>
                </a:solidFill>
                <a:latin typeface="Arial"/>
              </a:rPr>
              <a:t>–</a:t>
            </a:r>
            <a:r>
              <a:rPr b="1" lang="it-IT" sz="3600" spc="-1" strike="noStrike">
                <a:solidFill>
                  <a:srgbClr val="000000"/>
                </a:solidFill>
                <a:latin typeface="Arial"/>
              </a:rPr>
              <a:t> </a:t>
            </a:r>
            <a:r>
              <a:rPr b="0" lang="it-IT" sz="3600" spc="-1" strike="noStrike">
                <a:solidFill>
                  <a:srgbClr val="000000"/>
                </a:solidFill>
                <a:latin typeface="Arial"/>
              </a:rPr>
              <a:t>View item</a:t>
            </a:r>
            <a:endParaRPr b="0" lang="it-IT" sz="3600" spc="-1" strike="noStrike">
              <a:solidFill>
                <a:srgbClr val="000000"/>
              </a:solidFill>
              <a:latin typeface="Calibri"/>
            </a:endParaRPr>
          </a:p>
        </p:txBody>
      </p:sp>
      <p:pic>
        <p:nvPicPr>
          <p:cNvPr id="190" name="Segnaposto contenuto 5" descr=""/>
          <p:cNvPicPr/>
          <p:nvPr/>
        </p:nvPicPr>
        <p:blipFill>
          <a:blip r:embed="rId1"/>
          <a:srcRect l="0" t="6374" r="0" b="0"/>
          <a:stretch/>
        </p:blipFill>
        <p:spPr>
          <a:xfrm>
            <a:off x="2495880" y="1448280"/>
            <a:ext cx="7199640" cy="5044320"/>
          </a:xfrm>
          <a:prstGeom prst="rect">
            <a:avLst/>
          </a:prstGeom>
          <a:ln w="0">
            <a:noFill/>
          </a:ln>
        </p:spPr>
      </p:pic>
      <p:sp>
        <p:nvSpPr>
          <p:cNvPr id="191" name="Segnaposto numero diapositiva 2"/>
          <p:cNvSpPr txBox="1"/>
          <p:nvPr/>
        </p:nvSpPr>
        <p:spPr>
          <a:xfrm>
            <a:off x="8610480" y="6356520"/>
            <a:ext cx="2742840" cy="364680"/>
          </a:xfrm>
          <a:prstGeom prst="rect">
            <a:avLst/>
          </a:prstGeom>
          <a:noFill/>
          <a:ln w="0">
            <a:noFill/>
          </a:ln>
        </p:spPr>
        <p:txBody>
          <a:bodyPr anchor="ctr">
            <a:noAutofit/>
          </a:bodyPr>
          <a:p>
            <a:pPr algn="r">
              <a:lnSpc>
                <a:spcPct val="100000"/>
              </a:lnSpc>
            </a:pPr>
            <a:fld id="{0FA300B7-9A65-410C-99AB-0133968C0B8B}" type="slidenum">
              <a:rPr b="0" lang="it-IT" sz="1200" spc="-1" strike="noStrike">
                <a:solidFill>
                  <a:srgbClr val="8b8b8b"/>
                </a:solidFill>
                <a:latin typeface="Calibri"/>
              </a:rPr>
              <a:t>36</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Sequence Diagram - </a:t>
            </a:r>
            <a:r>
              <a:rPr b="0" lang="it-IT" sz="3600" spc="-1" strike="noStrike">
                <a:solidFill>
                  <a:srgbClr val="000000"/>
                </a:solidFill>
                <a:latin typeface="Arial"/>
              </a:rPr>
              <a:t>Add to cart</a:t>
            </a:r>
            <a:endParaRPr b="0" lang="it-IT" sz="3600" spc="-1" strike="noStrike">
              <a:solidFill>
                <a:srgbClr val="000000"/>
              </a:solidFill>
              <a:latin typeface="Calibri"/>
            </a:endParaRPr>
          </a:p>
        </p:txBody>
      </p:sp>
      <p:pic>
        <p:nvPicPr>
          <p:cNvPr id="193" name="Segnaposto contenuto 4" descr=""/>
          <p:cNvPicPr/>
          <p:nvPr/>
        </p:nvPicPr>
        <p:blipFill>
          <a:blip r:embed="rId1"/>
          <a:srcRect l="0" t="2769" r="0" b="47791"/>
          <a:stretch/>
        </p:blipFill>
        <p:spPr>
          <a:xfrm>
            <a:off x="1775520" y="1528560"/>
            <a:ext cx="8640720" cy="4746960"/>
          </a:xfrm>
          <a:prstGeom prst="rect">
            <a:avLst/>
          </a:prstGeom>
          <a:ln w="0">
            <a:noFill/>
          </a:ln>
        </p:spPr>
      </p:pic>
      <p:sp>
        <p:nvSpPr>
          <p:cNvPr id="194" name="Segnaposto numero diapositiva 2"/>
          <p:cNvSpPr txBox="1"/>
          <p:nvPr/>
        </p:nvSpPr>
        <p:spPr>
          <a:xfrm>
            <a:off x="8610480" y="6356520"/>
            <a:ext cx="2742840" cy="364680"/>
          </a:xfrm>
          <a:prstGeom prst="rect">
            <a:avLst/>
          </a:prstGeom>
          <a:noFill/>
          <a:ln w="0">
            <a:noFill/>
          </a:ln>
        </p:spPr>
        <p:txBody>
          <a:bodyPr anchor="ctr">
            <a:noAutofit/>
          </a:bodyPr>
          <a:p>
            <a:pPr algn="r">
              <a:lnSpc>
                <a:spcPct val="100000"/>
              </a:lnSpc>
            </a:pPr>
            <a:fld id="{00906F43-4409-4839-8583-235AEDBAAEBA}" type="slidenum">
              <a:rPr b="0" lang="it-IT" sz="1200" spc="-1" strike="noStrike">
                <a:solidFill>
                  <a:srgbClr val="8b8b8b"/>
                </a:solidFill>
                <a:latin typeface="Calibri"/>
              </a:rPr>
              <a:t>37</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Sequence Diagram - </a:t>
            </a:r>
            <a:r>
              <a:rPr b="0" lang="it-IT" sz="3600" spc="-1" strike="noStrike">
                <a:solidFill>
                  <a:srgbClr val="000000"/>
                </a:solidFill>
                <a:latin typeface="Arial"/>
              </a:rPr>
              <a:t>Add to cart</a:t>
            </a:r>
            <a:endParaRPr b="0" lang="it-IT" sz="3600" spc="-1" strike="noStrike">
              <a:solidFill>
                <a:srgbClr val="000000"/>
              </a:solidFill>
              <a:latin typeface="Calibri"/>
            </a:endParaRPr>
          </a:p>
        </p:txBody>
      </p:sp>
      <p:pic>
        <p:nvPicPr>
          <p:cNvPr id="196" name="Segnaposto contenuto 6" descr=""/>
          <p:cNvPicPr/>
          <p:nvPr/>
        </p:nvPicPr>
        <p:blipFill>
          <a:blip r:embed="rId1"/>
          <a:srcRect l="0" t="51410" r="0" b="0"/>
          <a:stretch/>
        </p:blipFill>
        <p:spPr>
          <a:xfrm>
            <a:off x="1857960" y="1828080"/>
            <a:ext cx="8639640" cy="4664520"/>
          </a:xfrm>
          <a:prstGeom prst="rect">
            <a:avLst/>
          </a:prstGeom>
          <a:ln w="0">
            <a:noFill/>
          </a:ln>
        </p:spPr>
      </p:pic>
      <p:sp>
        <p:nvSpPr>
          <p:cNvPr id="197" name="Segnaposto numero diapositiva 2"/>
          <p:cNvSpPr txBox="1"/>
          <p:nvPr/>
        </p:nvSpPr>
        <p:spPr>
          <a:xfrm>
            <a:off x="8610480" y="6356520"/>
            <a:ext cx="2742840" cy="364680"/>
          </a:xfrm>
          <a:prstGeom prst="rect">
            <a:avLst/>
          </a:prstGeom>
          <a:noFill/>
          <a:ln w="0">
            <a:noFill/>
          </a:ln>
        </p:spPr>
        <p:txBody>
          <a:bodyPr anchor="ctr">
            <a:noAutofit/>
          </a:bodyPr>
          <a:p>
            <a:pPr algn="r">
              <a:lnSpc>
                <a:spcPct val="100000"/>
              </a:lnSpc>
            </a:pPr>
            <a:fld id="{6F7676F4-99AE-4AB3-B6BA-0363C3F79B6F}" type="slidenum">
              <a:rPr b="0" lang="it-IT" sz="1200" spc="-1" strike="noStrike">
                <a:solidFill>
                  <a:srgbClr val="8b8b8b"/>
                </a:solidFill>
                <a:latin typeface="Calibri"/>
              </a:rPr>
              <a:t>38</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Sequence Diagram </a:t>
            </a:r>
            <a:r>
              <a:rPr b="0" lang="it-IT" sz="3600" spc="-1" strike="noStrike">
                <a:solidFill>
                  <a:srgbClr val="000000"/>
                </a:solidFill>
                <a:latin typeface="Arial"/>
              </a:rPr>
              <a:t>–</a:t>
            </a:r>
            <a:r>
              <a:rPr b="1" lang="it-IT" sz="3600" spc="-1" strike="noStrike">
                <a:solidFill>
                  <a:srgbClr val="000000"/>
                </a:solidFill>
                <a:latin typeface="Arial"/>
              </a:rPr>
              <a:t> </a:t>
            </a:r>
            <a:r>
              <a:rPr b="0" lang="it-IT" sz="3600" spc="-1" strike="noStrike">
                <a:solidFill>
                  <a:srgbClr val="000000"/>
                </a:solidFill>
                <a:latin typeface="Arial"/>
              </a:rPr>
              <a:t>View cart</a:t>
            </a:r>
            <a:endParaRPr b="0" lang="it-IT" sz="3600" spc="-1" strike="noStrike">
              <a:solidFill>
                <a:srgbClr val="000000"/>
              </a:solidFill>
              <a:latin typeface="Calibri"/>
            </a:endParaRPr>
          </a:p>
        </p:txBody>
      </p:sp>
      <p:pic>
        <p:nvPicPr>
          <p:cNvPr id="199" name="Segnaposto contenuto 4" descr=""/>
          <p:cNvPicPr/>
          <p:nvPr/>
        </p:nvPicPr>
        <p:blipFill>
          <a:blip r:embed="rId1"/>
          <a:srcRect l="0" t="3533" r="0" b="59987"/>
          <a:stretch/>
        </p:blipFill>
        <p:spPr>
          <a:xfrm>
            <a:off x="1775880" y="2343600"/>
            <a:ext cx="8639640" cy="2170800"/>
          </a:xfrm>
          <a:prstGeom prst="rect">
            <a:avLst/>
          </a:prstGeom>
          <a:ln w="0">
            <a:noFill/>
          </a:ln>
        </p:spPr>
      </p:pic>
      <p:sp>
        <p:nvSpPr>
          <p:cNvPr id="200" name="Segnaposto numero diapositiva 2"/>
          <p:cNvSpPr txBox="1"/>
          <p:nvPr/>
        </p:nvSpPr>
        <p:spPr>
          <a:xfrm>
            <a:off x="8610480" y="6356520"/>
            <a:ext cx="2742840" cy="364680"/>
          </a:xfrm>
          <a:prstGeom prst="rect">
            <a:avLst/>
          </a:prstGeom>
          <a:noFill/>
          <a:ln w="0">
            <a:noFill/>
          </a:ln>
        </p:spPr>
        <p:txBody>
          <a:bodyPr anchor="ctr">
            <a:noAutofit/>
          </a:bodyPr>
          <a:p>
            <a:pPr algn="r">
              <a:lnSpc>
                <a:spcPct val="100000"/>
              </a:lnSpc>
            </a:pPr>
            <a:fld id="{37DEDA9E-A026-42FB-8686-FA96BFB3450C}" type="slidenum">
              <a:rPr b="0" lang="it-IT" sz="1200" spc="-1" strike="noStrike">
                <a:solidFill>
                  <a:srgbClr val="8b8b8b"/>
                </a:solidFill>
                <a:latin typeface="Calibri"/>
              </a:rPr>
              <a:t>39</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Specifiche del progetto - </a:t>
            </a:r>
            <a:r>
              <a:rPr b="0" lang="it-IT" sz="3600" spc="-1" strike="noStrike">
                <a:solidFill>
                  <a:srgbClr val="000000"/>
                </a:solidFill>
                <a:latin typeface="Arial"/>
              </a:rPr>
              <a:t>Versione HTML pura</a:t>
            </a:r>
            <a:endParaRPr b="0" lang="it-IT" sz="3600" spc="-1" strike="noStrike">
              <a:solidFill>
                <a:srgbClr val="000000"/>
              </a:solidFill>
              <a:latin typeface="Calibri"/>
            </a:endParaRPr>
          </a:p>
        </p:txBody>
      </p:sp>
      <p:sp>
        <p:nvSpPr>
          <p:cNvPr id="94" name="Segnaposto contenuto 2"/>
          <p:cNvSpPr txBox="1"/>
          <p:nvPr/>
        </p:nvSpPr>
        <p:spPr>
          <a:xfrm>
            <a:off x="838080" y="1825560"/>
            <a:ext cx="10515240" cy="4667040"/>
          </a:xfrm>
          <a:prstGeom prst="rect">
            <a:avLst/>
          </a:prstGeom>
          <a:noFill/>
          <a:ln w="0">
            <a:noFill/>
          </a:ln>
        </p:spPr>
        <p:txBody>
          <a:bodyPr>
            <a:normAutofit fontScale="94000"/>
          </a:bodyPr>
          <a:p>
            <a:pPr algn="just">
              <a:lnSpc>
                <a:spcPct val="90000"/>
              </a:lnSpc>
              <a:spcAft>
                <a:spcPts val="1001"/>
              </a:spcAft>
              <a:tabLst>
                <a:tab algn="l" pos="0"/>
              </a:tabLst>
            </a:pPr>
            <a:r>
              <a:rPr b="0" lang="it-IT" sz="2000" spc="-1" strike="noStrike">
                <a:solidFill>
                  <a:srgbClr val="000000"/>
                </a:solidFill>
                <a:latin typeface="Arial"/>
              </a:rPr>
              <a:t>Dopo il login, l’utente accede a una pagina HOME che mostra (come tutte le altre pagine) un menù con i link HOME, CARRELLO, ORDINI, un campo di ricerca e una lista degli ultimi cinque prodotti visualizzati dall’utente. Se l’utente non ha visualizzato almeno cinque prodotti, la lista è completata con prodotti in offerta scelti a caso in una categoria di default. </a:t>
            </a:r>
            <a:endParaRPr b="0" lang="it-IT" sz="2000" spc="-1" strike="noStrike">
              <a:solidFill>
                <a:srgbClr val="000000"/>
              </a:solidFill>
              <a:latin typeface="Calibri"/>
            </a:endParaRPr>
          </a:p>
          <a:p>
            <a:pPr algn="just">
              <a:lnSpc>
                <a:spcPct val="90000"/>
              </a:lnSpc>
              <a:spcAft>
                <a:spcPts val="1001"/>
              </a:spcAft>
              <a:tabLst>
                <a:tab algn="l" pos="0"/>
              </a:tabLst>
            </a:pPr>
            <a:r>
              <a:rPr b="0" lang="it-IT" sz="2000" spc="-1" strike="noStrike">
                <a:solidFill>
                  <a:srgbClr val="000000"/>
                </a:solidFill>
                <a:latin typeface="Arial"/>
              </a:rPr>
              <a:t>L’utente può inserire una parola chiave di ricerca nel campo di input e premere INVIO. A seguito dell’invio compare una pagina RISULTATI con prodotti che contengono la chiave di ricerca nel nome o nella descrizione. L’elenco mostra solo il codice, il nome del prodotto e il prezzo minimo di vendita ed è ordinato in modo crescente in base al prezzo minimo di vendita dell’articolo da parte dei fornitori che lo offrono. </a:t>
            </a:r>
            <a:endParaRPr b="0" lang="it-IT" sz="2000" spc="-1" strike="noStrike">
              <a:solidFill>
                <a:srgbClr val="000000"/>
              </a:solidFill>
              <a:latin typeface="Calibri"/>
            </a:endParaRPr>
          </a:p>
          <a:p>
            <a:pPr algn="just">
              <a:lnSpc>
                <a:spcPct val="90000"/>
              </a:lnSpc>
              <a:spcAft>
                <a:spcPts val="1001"/>
              </a:spcAft>
              <a:tabLst>
                <a:tab algn="l" pos="0"/>
              </a:tabLst>
            </a:pPr>
            <a:r>
              <a:rPr b="0" lang="it-IT" sz="2000" spc="-1" strike="noStrike">
                <a:solidFill>
                  <a:srgbClr val="000000"/>
                </a:solidFill>
                <a:latin typeface="Arial"/>
              </a:rPr>
              <a:t>L’utente può selezionare mediante un click un elemento dell'elenco e visualizzare nella stessa pagina i dati completi e l’elenco dei fornitori che lo vendono (questa azione rende l’articolo “visualizzato”). </a:t>
            </a:r>
            <a:endParaRPr b="0" lang="it-IT" sz="2000" spc="-1" strike="noStrike">
              <a:solidFill>
                <a:srgbClr val="000000"/>
              </a:solidFill>
              <a:latin typeface="Calibri"/>
            </a:endParaRPr>
          </a:p>
          <a:p>
            <a:pPr algn="just">
              <a:lnSpc>
                <a:spcPct val="90000"/>
              </a:lnSpc>
              <a:spcAft>
                <a:spcPts val="1001"/>
              </a:spcAft>
              <a:tabLst>
                <a:tab algn="l" pos="0"/>
              </a:tabLst>
            </a:pPr>
            <a:r>
              <a:rPr b="0" lang="it-IT" sz="2000" spc="-1" strike="noStrike">
                <a:solidFill>
                  <a:srgbClr val="000000"/>
                </a:solidFill>
                <a:latin typeface="Arial"/>
              </a:rPr>
              <a:t>Per ogni fornitore in tale elenco compaiono: nome, valutazione, prezzo unitario, fasce di spesa di spedizione, importo minimo della spedizione gratuita e il numero degli articoli e valore totale degli articoli di quel fornitore che l’utente ha già messo nel carrello. Accanto all’offerta di ciascun fornitore compare un campo di input intero (quantità) e un bottone METTI NEL CARRELLO. </a:t>
            </a:r>
            <a:endParaRPr b="0" lang="it-IT" sz="2000" spc="-1" strike="noStrike">
              <a:solidFill>
                <a:srgbClr val="000000"/>
              </a:solidFill>
              <a:latin typeface="Calibri"/>
            </a:endParaRPr>
          </a:p>
        </p:txBody>
      </p:sp>
      <p:sp>
        <p:nvSpPr>
          <p:cNvPr id="95"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DD885385-595D-484F-ADA3-7D94CF1E477D}" type="slidenum">
              <a:rPr b="0" lang="it-IT" sz="1200" spc="-1" strike="noStrike">
                <a:solidFill>
                  <a:srgbClr val="8b8b8b"/>
                </a:solidFill>
                <a:latin typeface="Calibri"/>
              </a:rPr>
              <a:t>4</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Sequence Diagram </a:t>
            </a:r>
            <a:r>
              <a:rPr b="0" lang="it-IT" sz="3600" spc="-1" strike="noStrike">
                <a:solidFill>
                  <a:srgbClr val="000000"/>
                </a:solidFill>
                <a:latin typeface="Arial"/>
              </a:rPr>
              <a:t>–</a:t>
            </a:r>
            <a:r>
              <a:rPr b="1" lang="it-IT" sz="3600" spc="-1" strike="noStrike">
                <a:solidFill>
                  <a:srgbClr val="000000"/>
                </a:solidFill>
                <a:latin typeface="Arial"/>
              </a:rPr>
              <a:t> </a:t>
            </a:r>
            <a:r>
              <a:rPr b="0" lang="it-IT" sz="3600" spc="-1" strike="noStrike">
                <a:solidFill>
                  <a:srgbClr val="000000"/>
                </a:solidFill>
                <a:latin typeface="Arial"/>
              </a:rPr>
              <a:t>View cart</a:t>
            </a:r>
            <a:endParaRPr b="0" lang="it-IT" sz="3600" spc="-1" strike="noStrike">
              <a:solidFill>
                <a:srgbClr val="000000"/>
              </a:solidFill>
              <a:latin typeface="Calibri"/>
            </a:endParaRPr>
          </a:p>
        </p:txBody>
      </p:sp>
      <p:pic>
        <p:nvPicPr>
          <p:cNvPr id="202" name="Segnaposto contenuto 6" descr=""/>
          <p:cNvPicPr/>
          <p:nvPr/>
        </p:nvPicPr>
        <p:blipFill>
          <a:blip r:embed="rId1"/>
          <a:srcRect l="0" t="39707" r="0" b="0"/>
          <a:stretch/>
        </p:blipFill>
        <p:spPr>
          <a:xfrm>
            <a:off x="246960" y="1635120"/>
            <a:ext cx="11697480" cy="4857480"/>
          </a:xfrm>
          <a:prstGeom prst="rect">
            <a:avLst/>
          </a:prstGeom>
          <a:ln w="0">
            <a:noFill/>
          </a:ln>
        </p:spPr>
      </p:pic>
      <p:sp>
        <p:nvSpPr>
          <p:cNvPr id="203" name="Segnaposto numero diapositiva 2"/>
          <p:cNvSpPr txBox="1"/>
          <p:nvPr/>
        </p:nvSpPr>
        <p:spPr>
          <a:xfrm>
            <a:off x="8610480" y="6356520"/>
            <a:ext cx="2742840" cy="364680"/>
          </a:xfrm>
          <a:prstGeom prst="rect">
            <a:avLst/>
          </a:prstGeom>
          <a:noFill/>
          <a:ln w="0">
            <a:noFill/>
          </a:ln>
        </p:spPr>
        <p:txBody>
          <a:bodyPr anchor="ctr">
            <a:noAutofit/>
          </a:bodyPr>
          <a:p>
            <a:pPr algn="r">
              <a:lnSpc>
                <a:spcPct val="100000"/>
              </a:lnSpc>
            </a:pPr>
            <a:fld id="{C7CA0D63-D246-4776-88E5-B8A0581593D0}" type="slidenum">
              <a:rPr b="0" lang="it-IT" sz="1200" spc="-1" strike="noStrike">
                <a:solidFill>
                  <a:srgbClr val="8b8b8b"/>
                </a:solidFill>
                <a:latin typeface="Calibri"/>
              </a:rPr>
              <a:t>40</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Sequence Diagram </a:t>
            </a:r>
            <a:r>
              <a:rPr b="0" lang="it-IT" sz="3600" spc="-1" strike="noStrike">
                <a:solidFill>
                  <a:srgbClr val="000000"/>
                </a:solidFill>
                <a:latin typeface="Arial"/>
              </a:rPr>
              <a:t>–</a:t>
            </a:r>
            <a:r>
              <a:rPr b="1" lang="it-IT" sz="3600" spc="-1" strike="noStrike">
                <a:solidFill>
                  <a:srgbClr val="000000"/>
                </a:solidFill>
                <a:latin typeface="Arial"/>
              </a:rPr>
              <a:t> </a:t>
            </a:r>
            <a:r>
              <a:rPr b="0" lang="it-IT" sz="3600" spc="-1" strike="noStrike">
                <a:solidFill>
                  <a:srgbClr val="000000"/>
                </a:solidFill>
                <a:latin typeface="Arial"/>
              </a:rPr>
              <a:t>Do order</a:t>
            </a:r>
            <a:endParaRPr b="0" lang="it-IT" sz="3600" spc="-1" strike="noStrike">
              <a:solidFill>
                <a:srgbClr val="000000"/>
              </a:solidFill>
              <a:latin typeface="Calibri"/>
            </a:endParaRPr>
          </a:p>
        </p:txBody>
      </p:sp>
      <p:sp>
        <p:nvSpPr>
          <p:cNvPr id="205"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4537E270-F8CE-4EB1-B9D5-FF525D394D5C}" type="slidenum">
              <a:rPr b="0" lang="it-IT" sz="1200" spc="-1" strike="noStrike">
                <a:solidFill>
                  <a:srgbClr val="8b8b8b"/>
                </a:solidFill>
                <a:latin typeface="Calibri"/>
              </a:rPr>
              <a:t>41</a:t>
            </a:fld>
            <a:endParaRPr b="0" lang="en-US" sz="1200" spc="-1" strike="noStrike">
              <a:latin typeface="Times New Roman"/>
            </a:endParaRPr>
          </a:p>
        </p:txBody>
      </p:sp>
      <p:pic>
        <p:nvPicPr>
          <p:cNvPr id="206" name="" descr=""/>
          <p:cNvPicPr/>
          <p:nvPr/>
        </p:nvPicPr>
        <p:blipFill>
          <a:blip r:embed="rId1"/>
          <a:stretch/>
        </p:blipFill>
        <p:spPr>
          <a:xfrm>
            <a:off x="1600200" y="1371600"/>
            <a:ext cx="9207000" cy="526104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Titolo 1_0"/>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Sequence Diagram </a:t>
            </a:r>
            <a:r>
              <a:rPr b="0" lang="it-IT" sz="3600" spc="-1" strike="noStrike">
                <a:solidFill>
                  <a:srgbClr val="000000"/>
                </a:solidFill>
                <a:latin typeface="Arial"/>
              </a:rPr>
              <a:t>–</a:t>
            </a:r>
            <a:r>
              <a:rPr b="1" lang="it-IT" sz="3600" spc="-1" strike="noStrike">
                <a:solidFill>
                  <a:srgbClr val="000000"/>
                </a:solidFill>
                <a:latin typeface="Arial"/>
              </a:rPr>
              <a:t> </a:t>
            </a:r>
            <a:r>
              <a:rPr b="0" lang="it-IT" sz="3600" spc="-1" strike="noStrike">
                <a:solidFill>
                  <a:srgbClr val="000000"/>
                </a:solidFill>
                <a:latin typeface="Arial"/>
              </a:rPr>
              <a:t>Do order</a:t>
            </a:r>
            <a:endParaRPr b="0" lang="it-IT" sz="3600" spc="-1" strike="noStrike">
              <a:solidFill>
                <a:srgbClr val="000000"/>
              </a:solidFill>
              <a:latin typeface="Calibri"/>
            </a:endParaRPr>
          </a:p>
        </p:txBody>
      </p:sp>
      <p:sp>
        <p:nvSpPr>
          <p:cNvPr id="208" name="Segnaposto numero diapositiva 3_0"/>
          <p:cNvSpPr txBox="1"/>
          <p:nvPr/>
        </p:nvSpPr>
        <p:spPr>
          <a:xfrm>
            <a:off x="8610480" y="6356520"/>
            <a:ext cx="2742840" cy="364680"/>
          </a:xfrm>
          <a:prstGeom prst="rect">
            <a:avLst/>
          </a:prstGeom>
          <a:noFill/>
          <a:ln w="0">
            <a:noFill/>
          </a:ln>
        </p:spPr>
        <p:txBody>
          <a:bodyPr anchor="ctr">
            <a:noAutofit/>
          </a:bodyPr>
          <a:p>
            <a:pPr algn="r">
              <a:lnSpc>
                <a:spcPct val="100000"/>
              </a:lnSpc>
            </a:pPr>
            <a:fld id="{E9083486-7092-425F-B62E-459016B16B7D}" type="slidenum">
              <a:rPr b="0" lang="it-IT" sz="1200" spc="-1" strike="noStrike">
                <a:solidFill>
                  <a:srgbClr val="8b8b8b"/>
                </a:solidFill>
                <a:latin typeface="Calibri"/>
              </a:rPr>
              <a:t>42</a:t>
            </a:fld>
            <a:endParaRPr b="0" lang="en-US" sz="1200" spc="-1" strike="noStrike">
              <a:latin typeface="Times New Roman"/>
            </a:endParaRPr>
          </a:p>
        </p:txBody>
      </p:sp>
      <p:pic>
        <p:nvPicPr>
          <p:cNvPr id="209" name="" descr=""/>
          <p:cNvPicPr/>
          <p:nvPr/>
        </p:nvPicPr>
        <p:blipFill>
          <a:blip r:embed="rId1"/>
          <a:stretch/>
        </p:blipFill>
        <p:spPr>
          <a:xfrm>
            <a:off x="1114200" y="1451520"/>
            <a:ext cx="9630000" cy="517788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Sequence Diagram </a:t>
            </a:r>
            <a:r>
              <a:rPr b="0" lang="it-IT" sz="3600" spc="-1" strike="noStrike">
                <a:solidFill>
                  <a:srgbClr val="000000"/>
                </a:solidFill>
                <a:latin typeface="Arial"/>
              </a:rPr>
              <a:t>–</a:t>
            </a:r>
            <a:r>
              <a:rPr b="1" lang="it-IT" sz="3600" spc="-1" strike="noStrike">
                <a:solidFill>
                  <a:srgbClr val="000000"/>
                </a:solidFill>
                <a:latin typeface="Arial"/>
              </a:rPr>
              <a:t> </a:t>
            </a:r>
            <a:r>
              <a:rPr b="0" lang="it-IT" sz="3600" spc="-1" strike="noStrike">
                <a:solidFill>
                  <a:srgbClr val="000000"/>
                </a:solidFill>
                <a:latin typeface="Arial"/>
              </a:rPr>
              <a:t>View orders</a:t>
            </a:r>
            <a:endParaRPr b="0" lang="it-IT" sz="3600" spc="-1" strike="noStrike">
              <a:solidFill>
                <a:srgbClr val="000000"/>
              </a:solidFill>
              <a:latin typeface="Calibri"/>
            </a:endParaRPr>
          </a:p>
        </p:txBody>
      </p:sp>
      <p:sp>
        <p:nvSpPr>
          <p:cNvPr id="211"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FDB9BB55-98D2-4B51-A790-CF71F00848D1}" type="slidenum">
              <a:rPr b="0" lang="it-IT" sz="1200" spc="-1" strike="noStrike">
                <a:solidFill>
                  <a:srgbClr val="8b8b8b"/>
                </a:solidFill>
                <a:latin typeface="Calibri"/>
              </a:rPr>
              <a:t>43</a:t>
            </a:fld>
            <a:endParaRPr b="0" lang="en-US" sz="1200" spc="-1" strike="noStrike">
              <a:latin typeface="Times New Roman"/>
            </a:endParaRPr>
          </a:p>
        </p:txBody>
      </p:sp>
      <p:pic>
        <p:nvPicPr>
          <p:cNvPr id="212" name="" descr=""/>
          <p:cNvPicPr/>
          <p:nvPr/>
        </p:nvPicPr>
        <p:blipFill>
          <a:blip r:embed="rId1"/>
          <a:stretch/>
        </p:blipFill>
        <p:spPr>
          <a:xfrm>
            <a:off x="838080" y="1371600"/>
            <a:ext cx="9972360" cy="525780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itolo 1_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Sequence Diagram </a:t>
            </a:r>
            <a:r>
              <a:rPr b="0" lang="it-IT" sz="3600" spc="-1" strike="noStrike">
                <a:solidFill>
                  <a:srgbClr val="000000"/>
                </a:solidFill>
                <a:latin typeface="Arial"/>
              </a:rPr>
              <a:t>–</a:t>
            </a:r>
            <a:r>
              <a:rPr b="1" lang="it-IT" sz="3600" spc="-1" strike="noStrike">
                <a:solidFill>
                  <a:srgbClr val="000000"/>
                </a:solidFill>
                <a:latin typeface="Arial"/>
              </a:rPr>
              <a:t> </a:t>
            </a:r>
            <a:r>
              <a:rPr b="0" lang="it-IT" sz="3600" spc="-1" strike="noStrike">
                <a:solidFill>
                  <a:srgbClr val="000000"/>
                </a:solidFill>
                <a:latin typeface="Arial"/>
              </a:rPr>
              <a:t>View orders</a:t>
            </a:r>
            <a:endParaRPr b="0" lang="it-IT" sz="3600" spc="-1" strike="noStrike">
              <a:solidFill>
                <a:srgbClr val="000000"/>
              </a:solidFill>
              <a:latin typeface="Calibri"/>
            </a:endParaRPr>
          </a:p>
        </p:txBody>
      </p:sp>
      <p:sp>
        <p:nvSpPr>
          <p:cNvPr id="214" name="Segnaposto numero diapositiva 3_1"/>
          <p:cNvSpPr txBox="1"/>
          <p:nvPr/>
        </p:nvSpPr>
        <p:spPr>
          <a:xfrm>
            <a:off x="8610480" y="6356520"/>
            <a:ext cx="2742840" cy="364680"/>
          </a:xfrm>
          <a:prstGeom prst="rect">
            <a:avLst/>
          </a:prstGeom>
          <a:noFill/>
          <a:ln w="0">
            <a:noFill/>
          </a:ln>
        </p:spPr>
        <p:txBody>
          <a:bodyPr anchor="ctr">
            <a:noAutofit/>
          </a:bodyPr>
          <a:p>
            <a:pPr algn="r">
              <a:lnSpc>
                <a:spcPct val="100000"/>
              </a:lnSpc>
            </a:pPr>
            <a:fld id="{BDBB226B-634A-4049-AD6F-165BC1683E02}" type="slidenum">
              <a:rPr b="0" lang="it-IT" sz="1200" spc="-1" strike="noStrike">
                <a:solidFill>
                  <a:srgbClr val="8b8b8b"/>
                </a:solidFill>
                <a:latin typeface="Calibri"/>
              </a:rPr>
              <a:t>44</a:t>
            </a:fld>
            <a:endParaRPr b="0" lang="en-US" sz="1200" spc="-1" strike="noStrike">
              <a:latin typeface="Times New Roman"/>
            </a:endParaRPr>
          </a:p>
        </p:txBody>
      </p:sp>
      <p:pic>
        <p:nvPicPr>
          <p:cNvPr id="215" name="" descr=""/>
          <p:cNvPicPr/>
          <p:nvPr/>
        </p:nvPicPr>
        <p:blipFill>
          <a:blip r:embed="rId1"/>
          <a:stretch/>
        </p:blipFill>
        <p:spPr>
          <a:xfrm>
            <a:off x="0" y="1478880"/>
            <a:ext cx="10972800" cy="508032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Sequence Diagram </a:t>
            </a:r>
            <a:r>
              <a:rPr b="0" lang="it-IT" sz="3600" spc="-1" strike="noStrike">
                <a:solidFill>
                  <a:srgbClr val="000000"/>
                </a:solidFill>
                <a:latin typeface="Arial"/>
              </a:rPr>
              <a:t>–</a:t>
            </a:r>
            <a:r>
              <a:rPr b="1" lang="it-IT" sz="3600" spc="-1" strike="noStrike">
                <a:solidFill>
                  <a:srgbClr val="000000"/>
                </a:solidFill>
                <a:latin typeface="Arial"/>
              </a:rPr>
              <a:t> </a:t>
            </a:r>
            <a:r>
              <a:rPr b="0" lang="it-IT" sz="3600" spc="-1" strike="noStrike">
                <a:solidFill>
                  <a:srgbClr val="000000"/>
                </a:solidFill>
                <a:latin typeface="Arial"/>
              </a:rPr>
              <a:t>Do logout</a:t>
            </a:r>
            <a:endParaRPr b="0" lang="it-IT" sz="3600" spc="-1" strike="noStrike">
              <a:solidFill>
                <a:srgbClr val="000000"/>
              </a:solidFill>
              <a:latin typeface="Calibri"/>
            </a:endParaRPr>
          </a:p>
        </p:txBody>
      </p:sp>
      <p:pic>
        <p:nvPicPr>
          <p:cNvPr id="217" name="Segnaposto contenuto 4" descr=""/>
          <p:cNvPicPr/>
          <p:nvPr/>
        </p:nvPicPr>
        <p:blipFill>
          <a:blip r:embed="rId1"/>
          <a:srcRect l="0" t="10305" r="0" b="0"/>
          <a:stretch/>
        </p:blipFill>
        <p:spPr>
          <a:xfrm>
            <a:off x="3633840" y="2232720"/>
            <a:ext cx="4924080" cy="2938680"/>
          </a:xfrm>
          <a:prstGeom prst="rect">
            <a:avLst/>
          </a:prstGeom>
          <a:ln w="0">
            <a:noFill/>
          </a:ln>
        </p:spPr>
      </p:pic>
      <p:sp>
        <p:nvSpPr>
          <p:cNvPr id="218" name="Segnaposto numero diapositiva 2"/>
          <p:cNvSpPr txBox="1"/>
          <p:nvPr/>
        </p:nvSpPr>
        <p:spPr>
          <a:xfrm>
            <a:off x="8610480" y="6356520"/>
            <a:ext cx="2742840" cy="364680"/>
          </a:xfrm>
          <a:prstGeom prst="rect">
            <a:avLst/>
          </a:prstGeom>
          <a:noFill/>
          <a:ln w="0">
            <a:noFill/>
          </a:ln>
        </p:spPr>
        <p:txBody>
          <a:bodyPr anchor="ctr">
            <a:noAutofit/>
          </a:bodyPr>
          <a:p>
            <a:pPr algn="r">
              <a:lnSpc>
                <a:spcPct val="100000"/>
              </a:lnSpc>
            </a:pPr>
            <a:fld id="{248EC42A-7AD1-4C37-B3B5-E22124227C8F}" type="slidenum">
              <a:rPr b="0" lang="it-IT" sz="1200" spc="-1" strike="noStrike">
                <a:solidFill>
                  <a:srgbClr val="8b8b8b"/>
                </a:solidFill>
                <a:latin typeface="Calibri"/>
              </a:rPr>
              <a:t>45</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 name="Immagine 4" descr="Immagine che contiene colorato, decorato, dipingendo&#10;&#10;Descrizione generata automaticamente"/>
          <p:cNvPicPr/>
          <p:nvPr/>
        </p:nvPicPr>
        <p:blipFill>
          <a:blip r:embed="rId1"/>
          <a:stretch/>
        </p:blipFill>
        <p:spPr>
          <a:xfrm flipH="1">
            <a:off x="6235560" y="0"/>
            <a:ext cx="5956560" cy="6857640"/>
          </a:xfrm>
          <a:prstGeom prst="rect">
            <a:avLst/>
          </a:prstGeom>
          <a:ln w="0">
            <a:noFill/>
          </a:ln>
        </p:spPr>
      </p:pic>
      <p:sp>
        <p:nvSpPr>
          <p:cNvPr id="220" name="Titolo 1"/>
          <p:cNvSpPr txBox="1"/>
          <p:nvPr/>
        </p:nvSpPr>
        <p:spPr>
          <a:xfrm>
            <a:off x="0" y="2392920"/>
            <a:ext cx="6234840" cy="1035720"/>
          </a:xfrm>
          <a:prstGeom prst="rect">
            <a:avLst/>
          </a:prstGeom>
          <a:noFill/>
          <a:ln w="0">
            <a:noFill/>
          </a:ln>
        </p:spPr>
        <p:txBody>
          <a:bodyPr anchor="b">
            <a:normAutofit/>
          </a:bodyPr>
          <a:p>
            <a:pPr algn="ctr">
              <a:lnSpc>
                <a:spcPct val="90000"/>
              </a:lnSpc>
            </a:pPr>
            <a:r>
              <a:rPr b="1" lang="it-IT" sz="4400" spc="-1" strike="noStrike">
                <a:solidFill>
                  <a:srgbClr val="000000"/>
                </a:solidFill>
                <a:latin typeface="Arial"/>
              </a:rPr>
              <a:t>Progetto di TIW </a:t>
            </a:r>
            <a:endParaRPr b="0" lang="it-IT" sz="4400" spc="-1" strike="noStrike">
              <a:solidFill>
                <a:srgbClr val="000000"/>
              </a:solidFill>
              <a:latin typeface="Calibri"/>
            </a:endParaRPr>
          </a:p>
        </p:txBody>
      </p:sp>
      <p:sp>
        <p:nvSpPr>
          <p:cNvPr id="221" name="Sottotitolo 2"/>
          <p:cNvSpPr txBox="1"/>
          <p:nvPr/>
        </p:nvSpPr>
        <p:spPr>
          <a:xfrm>
            <a:off x="0" y="3502800"/>
            <a:ext cx="6234840" cy="2484360"/>
          </a:xfrm>
          <a:prstGeom prst="rect">
            <a:avLst/>
          </a:prstGeom>
          <a:noFill/>
          <a:ln w="0">
            <a:noFill/>
          </a:ln>
        </p:spPr>
        <p:txBody>
          <a:bodyPr>
            <a:normAutofit fontScale="61000"/>
          </a:bodyPr>
          <a:p>
            <a:pPr algn="ctr">
              <a:lnSpc>
                <a:spcPct val="90000"/>
              </a:lnSpc>
              <a:spcBef>
                <a:spcPts val="1001"/>
              </a:spcBef>
              <a:tabLst>
                <a:tab algn="l" pos="0"/>
              </a:tabLst>
            </a:pPr>
            <a:r>
              <a:rPr b="0" lang="it-IT" sz="2800" spc="-1" strike="noStrike">
                <a:solidFill>
                  <a:srgbClr val="000000"/>
                </a:solidFill>
                <a:latin typeface="Arial"/>
                <a:ea typeface="Times New Roman"/>
              </a:rPr>
              <a:t>Carrello con più fornitori e ordine</a:t>
            </a:r>
            <a:endParaRPr b="0" lang="en-US" sz="2800" spc="-1" strike="noStrike">
              <a:latin typeface="Arial"/>
            </a:endParaRPr>
          </a:p>
          <a:p>
            <a:pPr algn="ctr">
              <a:lnSpc>
                <a:spcPct val="90000"/>
              </a:lnSpc>
              <a:spcBef>
                <a:spcPts val="1001"/>
              </a:spcBef>
              <a:tabLst>
                <a:tab algn="l" pos="0"/>
              </a:tabLst>
            </a:pPr>
            <a:endParaRPr b="0" lang="en-US" sz="2800" spc="-1" strike="noStrike">
              <a:latin typeface="Arial"/>
            </a:endParaRPr>
          </a:p>
          <a:p>
            <a:pPr algn="ctr">
              <a:lnSpc>
                <a:spcPct val="90000"/>
              </a:lnSpc>
              <a:spcBef>
                <a:spcPts val="1001"/>
              </a:spcBef>
              <a:tabLst>
                <a:tab algn="l" pos="0"/>
              </a:tabLst>
            </a:pPr>
            <a:r>
              <a:rPr b="0" lang="it-IT" sz="2100" spc="-1" strike="noStrike">
                <a:solidFill>
                  <a:srgbClr val="000000"/>
                </a:solidFill>
                <a:latin typeface="Arial"/>
                <a:ea typeface="Times New Roman"/>
              </a:rPr>
              <a:t>JAVASCRIPT</a:t>
            </a:r>
            <a:endParaRPr b="0" lang="en-US" sz="2100" spc="-1" strike="noStrike">
              <a:latin typeface="Arial"/>
            </a:endParaRPr>
          </a:p>
          <a:p>
            <a:pPr algn="ctr">
              <a:lnSpc>
                <a:spcPct val="90000"/>
              </a:lnSpc>
              <a:spcBef>
                <a:spcPts val="1001"/>
              </a:spcBef>
              <a:tabLst>
                <a:tab algn="l" pos="0"/>
              </a:tabLst>
            </a:pPr>
            <a:r>
              <a:rPr b="0" lang="it-IT" sz="2100" spc="-1" strike="noStrike">
                <a:solidFill>
                  <a:srgbClr val="000000"/>
                </a:solidFill>
                <a:latin typeface="Arial"/>
                <a:ea typeface="Times New Roman"/>
              </a:rPr>
              <a:t>2020/2021</a:t>
            </a:r>
            <a:endParaRPr b="0" lang="en-US" sz="2100" spc="-1" strike="noStrike">
              <a:latin typeface="Arial"/>
            </a:endParaRPr>
          </a:p>
          <a:p>
            <a:pPr algn="ctr">
              <a:lnSpc>
                <a:spcPct val="90000"/>
              </a:lnSpc>
              <a:spcBef>
                <a:spcPts val="1001"/>
              </a:spcBef>
              <a:tabLst>
                <a:tab algn="l" pos="0"/>
              </a:tabLst>
            </a:pPr>
            <a:endParaRPr b="0" lang="en-US" sz="2100" spc="-1" strike="noStrike">
              <a:latin typeface="Arial"/>
            </a:endParaRPr>
          </a:p>
          <a:p>
            <a:pPr algn="ctr">
              <a:lnSpc>
                <a:spcPct val="90000"/>
              </a:lnSpc>
              <a:spcBef>
                <a:spcPts val="1001"/>
              </a:spcBef>
              <a:tabLst>
                <a:tab algn="l" pos="0"/>
              </a:tabLst>
            </a:pPr>
            <a:r>
              <a:rPr b="0" lang="it-IT" sz="1600" spc="-1" strike="noStrike">
                <a:solidFill>
                  <a:srgbClr val="000000"/>
                </a:solidFill>
                <a:latin typeface="Arial"/>
                <a:ea typeface="Times New Roman"/>
              </a:rPr>
              <a:t>Gruppo 43:</a:t>
            </a:r>
            <a:endParaRPr b="0" lang="en-US" sz="1600" spc="-1" strike="noStrike">
              <a:latin typeface="Arial"/>
            </a:endParaRPr>
          </a:p>
          <a:p>
            <a:pPr algn="ctr">
              <a:lnSpc>
                <a:spcPct val="90000"/>
              </a:lnSpc>
              <a:spcBef>
                <a:spcPts val="1001"/>
              </a:spcBef>
              <a:tabLst>
                <a:tab algn="l" pos="0"/>
              </a:tabLst>
            </a:pPr>
            <a:r>
              <a:rPr b="0" i="1" lang="it-IT" sz="1600" spc="-1" strike="noStrike">
                <a:solidFill>
                  <a:srgbClr val="000000"/>
                </a:solidFill>
                <a:latin typeface="Arial"/>
                <a:ea typeface="Times New Roman"/>
              </a:rPr>
              <a:t>Martellozzo Sofia - 10623060 - 910488</a:t>
            </a:r>
            <a:endParaRPr b="0" lang="en-US" sz="1600" spc="-1" strike="noStrike">
              <a:latin typeface="Arial"/>
            </a:endParaRPr>
          </a:p>
          <a:p>
            <a:pPr algn="ctr">
              <a:lnSpc>
                <a:spcPct val="90000"/>
              </a:lnSpc>
              <a:spcBef>
                <a:spcPts val="1001"/>
              </a:spcBef>
              <a:tabLst>
                <a:tab algn="l" pos="0"/>
              </a:tabLst>
            </a:pPr>
            <a:r>
              <a:rPr b="0" i="1" lang="it-IT" sz="1600" spc="-1" strike="noStrike">
                <a:solidFill>
                  <a:srgbClr val="000000"/>
                </a:solidFill>
                <a:latin typeface="Arial"/>
                <a:ea typeface="Times New Roman"/>
              </a:rPr>
              <a:t>Mosconi Alberto - 10653349 - 910001</a:t>
            </a:r>
            <a:endParaRPr b="0" lang="en-US" sz="1600" spc="-1" strike="noStrike">
              <a:latin typeface="Arial"/>
            </a:endParaRPr>
          </a:p>
          <a:p>
            <a:pPr algn="ctr">
              <a:lnSpc>
                <a:spcPct val="90000"/>
              </a:lnSpc>
              <a:spcBef>
                <a:spcPts val="1001"/>
              </a:spcBef>
              <a:tabLst>
                <a:tab algn="l" pos="0"/>
              </a:tabLst>
            </a:pPr>
            <a:r>
              <a:rPr b="0" i="1" lang="it-IT" sz="1600" spc="-1" strike="noStrike">
                <a:solidFill>
                  <a:srgbClr val="000000"/>
                </a:solidFill>
                <a:latin typeface="Arial"/>
                <a:ea typeface="Times New Roman"/>
              </a:rPr>
              <a:t>Musumeci Margherita - 10600069 - 907435</a:t>
            </a:r>
            <a:endParaRPr b="0" lang="en-US" sz="1600" spc="-1" strike="noStrike">
              <a:latin typeface="Arial"/>
            </a:endParaRPr>
          </a:p>
        </p:txBody>
      </p:sp>
      <p:pic>
        <p:nvPicPr>
          <p:cNvPr id="222" name="Immagine 6" descr=""/>
          <p:cNvPicPr/>
          <p:nvPr/>
        </p:nvPicPr>
        <p:blipFill>
          <a:blip r:embed="rId2"/>
          <a:stretch/>
        </p:blipFill>
        <p:spPr>
          <a:xfrm>
            <a:off x="749160" y="402120"/>
            <a:ext cx="4736160" cy="2239920"/>
          </a:xfrm>
          <a:prstGeom prst="rect">
            <a:avLst/>
          </a:prstGeom>
          <a:ln w="0">
            <a:noFill/>
          </a:ln>
        </p:spPr>
      </p:pic>
      <p:sp>
        <p:nvSpPr>
          <p:cNvPr id="223"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70F28A97-1DA2-4F74-B794-B7263E9A5A1C}" type="slidenum">
              <a:rPr b="0" lang="it-IT" sz="1200" spc="-1" strike="noStrike">
                <a:solidFill>
                  <a:srgbClr val="8b8b8b"/>
                </a:solidFill>
                <a:latin typeface="Calibri"/>
              </a:rPr>
              <a:t>46</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Specifiche</a:t>
            </a:r>
            <a:r>
              <a:rPr b="1" lang="it-IT" sz="3200" spc="-1" strike="noStrike">
                <a:solidFill>
                  <a:srgbClr val="000000"/>
                </a:solidFill>
                <a:latin typeface="Arial"/>
              </a:rPr>
              <a:t> del progetto - </a:t>
            </a:r>
            <a:r>
              <a:rPr b="0" lang="it-IT" sz="3200" spc="-1" strike="noStrike">
                <a:solidFill>
                  <a:srgbClr val="000000"/>
                </a:solidFill>
                <a:latin typeface="Arial"/>
              </a:rPr>
              <a:t>Versione con JavaScript</a:t>
            </a:r>
            <a:endParaRPr b="0" lang="it-IT" sz="3200" spc="-1" strike="noStrike">
              <a:solidFill>
                <a:srgbClr val="000000"/>
              </a:solidFill>
              <a:latin typeface="Calibri"/>
            </a:endParaRPr>
          </a:p>
        </p:txBody>
      </p:sp>
      <p:sp>
        <p:nvSpPr>
          <p:cNvPr id="225" name="Segnaposto contenuto 2"/>
          <p:cNvSpPr txBox="1"/>
          <p:nvPr/>
        </p:nvSpPr>
        <p:spPr>
          <a:xfrm>
            <a:off x="838080" y="1825560"/>
            <a:ext cx="10515240" cy="4667040"/>
          </a:xfrm>
          <a:prstGeom prst="rect">
            <a:avLst/>
          </a:prstGeom>
          <a:noFill/>
          <a:ln w="0">
            <a:noFill/>
          </a:ln>
        </p:spPr>
        <p:txBody>
          <a:bodyPr>
            <a:normAutofit/>
          </a:bodyPr>
          <a:p>
            <a:pPr algn="just">
              <a:lnSpc>
                <a:spcPct val="115000"/>
              </a:lnSpc>
              <a:spcBef>
                <a:spcPts val="1001"/>
              </a:spcBef>
              <a:spcAft>
                <a:spcPts val="1001"/>
              </a:spcAft>
              <a:tabLst>
                <a:tab algn="l" pos="0"/>
              </a:tabLst>
            </a:pPr>
            <a:r>
              <a:rPr b="0" lang="it-IT" sz="1800" spc="-1" strike="noStrike">
                <a:solidFill>
                  <a:srgbClr val="000000"/>
                </a:solidFill>
                <a:latin typeface="Arial"/>
                <a:ea typeface="Times New Roman"/>
              </a:rPr>
              <a:t>Si realizzi un’applicazione client server web che modifica le specifiche precedenti come segue:</a:t>
            </a:r>
            <a:endParaRPr b="0" lang="it-IT" sz="1800" spc="-1" strike="noStrike">
              <a:solidFill>
                <a:srgbClr val="000000"/>
              </a:solidFill>
              <a:latin typeface="Calibri"/>
            </a:endParaRPr>
          </a:p>
          <a:p>
            <a:pPr marL="343080" indent="-342720" algn="just">
              <a:lnSpc>
                <a:spcPct val="115000"/>
              </a:lnSpc>
              <a:spcBef>
                <a:spcPts val="1001"/>
              </a:spcBef>
              <a:spcAft>
                <a:spcPts val="1001"/>
              </a:spcAft>
              <a:buClr>
                <a:srgbClr val="000000"/>
              </a:buClr>
              <a:buFont typeface="Symbol"/>
              <a:buChar char=""/>
              <a:tabLst>
                <a:tab algn="l" pos="457200"/>
              </a:tabLst>
            </a:pPr>
            <a:r>
              <a:rPr b="0" lang="it-IT" sz="1800" spc="-1" strike="noStrike">
                <a:solidFill>
                  <a:srgbClr val="000000"/>
                </a:solidFill>
                <a:latin typeface="Arial"/>
                <a:ea typeface="Times New Roman"/>
              </a:rPr>
              <a:t>Dopo il login dell’utente, l’intera applicazione è realizzata con un’unica pagina.</a:t>
            </a:r>
            <a:endParaRPr b="0" lang="it-IT" sz="1800" spc="-1" strike="noStrike">
              <a:solidFill>
                <a:srgbClr val="000000"/>
              </a:solidFill>
              <a:latin typeface="Calibri"/>
            </a:endParaRPr>
          </a:p>
          <a:p>
            <a:pPr marL="343080" indent="-342720" algn="just">
              <a:lnSpc>
                <a:spcPct val="115000"/>
              </a:lnSpc>
              <a:spcBef>
                <a:spcPts val="1001"/>
              </a:spcBef>
              <a:spcAft>
                <a:spcPts val="1001"/>
              </a:spcAft>
              <a:buClr>
                <a:srgbClr val="000000"/>
              </a:buClr>
              <a:buFont typeface="Symbol"/>
              <a:buChar char=""/>
              <a:tabLst>
                <a:tab algn="l" pos="457200"/>
              </a:tabLst>
            </a:pPr>
            <a:r>
              <a:rPr b="0" lang="it-IT" sz="1800" spc="-1" strike="noStrike">
                <a:solidFill>
                  <a:srgbClr val="000000"/>
                </a:solidFill>
                <a:latin typeface="Arial"/>
                <a:ea typeface="Times New Roman"/>
              </a:rPr>
              <a:t>Ogni interazione dell’utente è gestita senza ricaricare </a:t>
            </a:r>
            <a:r>
              <a:rPr b="0" lang="it-IT" sz="1800" spc="-1" strike="noStrike" u="sng">
                <a:solidFill>
                  <a:srgbClr val="000000"/>
                </a:solidFill>
                <a:uFillTx/>
                <a:latin typeface="Arial"/>
                <a:ea typeface="Times New Roman"/>
              </a:rPr>
              <a:t>completamente</a:t>
            </a:r>
            <a:r>
              <a:rPr b="0" lang="it-IT" sz="1800" spc="-1" strike="noStrike">
                <a:solidFill>
                  <a:srgbClr val="000000"/>
                </a:solidFill>
                <a:latin typeface="Arial"/>
                <a:ea typeface="Times New Roman"/>
              </a:rPr>
              <a:t> la pagina, ma produce l’invocazione asincrona del server e l’eventuale modifica del contenuto da aggiornare a seguito dell’evento.</a:t>
            </a:r>
            <a:endParaRPr b="0" lang="it-IT" sz="1800" spc="-1" strike="noStrike">
              <a:solidFill>
                <a:srgbClr val="000000"/>
              </a:solidFill>
              <a:latin typeface="Calibri"/>
            </a:endParaRPr>
          </a:p>
          <a:p>
            <a:pPr marL="343080" indent="-342720" algn="just">
              <a:lnSpc>
                <a:spcPct val="115000"/>
              </a:lnSpc>
              <a:spcBef>
                <a:spcPts val="1001"/>
              </a:spcBef>
              <a:spcAft>
                <a:spcPts val="1001"/>
              </a:spcAft>
              <a:buClr>
                <a:srgbClr val="000000"/>
              </a:buClr>
              <a:buFont typeface="Symbol"/>
              <a:buChar char=""/>
              <a:tabLst>
                <a:tab algn="l" pos="457200"/>
              </a:tabLst>
            </a:pPr>
            <a:r>
              <a:rPr b="0" lang="it-IT" sz="1800" spc="-1" strike="noStrike">
                <a:solidFill>
                  <a:srgbClr val="000000"/>
                </a:solidFill>
                <a:latin typeface="Arial"/>
                <a:ea typeface="Times New Roman"/>
              </a:rPr>
              <a:t>L’applicazione memorizza il contenuto del carrello a lato client.</a:t>
            </a:r>
            <a:endParaRPr b="0" lang="it-IT" sz="1800" spc="-1" strike="noStrike">
              <a:solidFill>
                <a:srgbClr val="000000"/>
              </a:solidFill>
              <a:latin typeface="Calibri"/>
            </a:endParaRPr>
          </a:p>
          <a:p>
            <a:pPr marL="343080" indent="-342720" algn="just">
              <a:lnSpc>
                <a:spcPct val="115000"/>
              </a:lnSpc>
              <a:spcBef>
                <a:spcPts val="1001"/>
              </a:spcBef>
              <a:spcAft>
                <a:spcPts val="1001"/>
              </a:spcAft>
              <a:buClr>
                <a:srgbClr val="000000"/>
              </a:buClr>
              <a:buFont typeface="Symbol"/>
              <a:buChar char=""/>
              <a:tabLst>
                <a:tab algn="l" pos="457200"/>
              </a:tabLst>
            </a:pPr>
            <a:r>
              <a:rPr b="0" lang="it-IT" sz="1800" spc="-1" strike="noStrike">
                <a:solidFill>
                  <a:srgbClr val="000000"/>
                </a:solidFill>
                <a:latin typeface="Arial"/>
                <a:ea typeface="Times New Roman"/>
              </a:rPr>
              <a:t>Nella pagina RISULTATI l’elenco dettagliato degli articoli già nel carrello da parte di un fornitore compare mediante una finestra sovrapposta quando si passa con il mouse sopra il numero che indica quanti articoli del medesimo fornitore sono già nel carrello.</a:t>
            </a:r>
            <a:endParaRPr b="0" lang="it-IT" sz="1800" spc="-1" strike="noStrike">
              <a:solidFill>
                <a:srgbClr val="000000"/>
              </a:solidFill>
              <a:latin typeface="Calibri"/>
            </a:endParaRPr>
          </a:p>
        </p:txBody>
      </p:sp>
      <p:sp>
        <p:nvSpPr>
          <p:cNvPr id="226"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6FB131C1-9561-44A3-8D1A-DF28505AF4C3}" type="slidenum">
              <a:rPr b="0" lang="it-IT" sz="1200" spc="-1" strike="noStrike">
                <a:solidFill>
                  <a:srgbClr val="8b8b8b"/>
                </a:solidFill>
                <a:latin typeface="Calibri"/>
              </a:rPr>
              <a:t>47</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Strumenti</a:t>
            </a:r>
            <a:r>
              <a:rPr b="0" lang="it-IT" sz="4000" spc="-1" strike="noStrike">
                <a:solidFill>
                  <a:srgbClr val="000000"/>
                </a:solidFill>
                <a:latin typeface="Arial"/>
              </a:rPr>
              <a:t> </a:t>
            </a:r>
            <a:r>
              <a:rPr b="1" lang="it-IT" sz="3600" spc="-1" strike="noStrike">
                <a:solidFill>
                  <a:srgbClr val="000000"/>
                </a:solidFill>
                <a:latin typeface="Arial"/>
              </a:rPr>
              <a:t>utilizzati</a:t>
            </a:r>
            <a:endParaRPr b="0" lang="it-IT" sz="3600" spc="-1" strike="noStrike">
              <a:solidFill>
                <a:srgbClr val="000000"/>
              </a:solidFill>
              <a:latin typeface="Calibri"/>
            </a:endParaRPr>
          </a:p>
        </p:txBody>
      </p:sp>
      <p:sp>
        <p:nvSpPr>
          <p:cNvPr id="228" name="Segnaposto contenuto 2"/>
          <p:cNvSpPr txBox="1"/>
          <p:nvPr/>
        </p:nvSpPr>
        <p:spPr>
          <a:xfrm>
            <a:off x="838080" y="1825560"/>
            <a:ext cx="10515240" cy="4350960"/>
          </a:xfrm>
          <a:prstGeom prst="rect">
            <a:avLst/>
          </a:prstGeom>
          <a:noFill/>
          <a:ln w="0">
            <a:noFill/>
          </a:ln>
        </p:spPr>
        <p:txBody>
          <a:bodyPr>
            <a:noAutofit/>
          </a:bodyPr>
          <a:p>
            <a:pPr marL="228600" indent="-228240">
              <a:lnSpc>
                <a:spcPct val="90000"/>
              </a:lnSpc>
              <a:spcBef>
                <a:spcPts val="1001"/>
              </a:spcBef>
              <a:buClr>
                <a:srgbClr val="000000"/>
              </a:buClr>
              <a:buFont typeface="Arial"/>
              <a:buChar char="•"/>
            </a:pPr>
            <a:r>
              <a:rPr b="0" lang="it-IT" sz="2800" spc="-1" strike="noStrike">
                <a:solidFill>
                  <a:srgbClr val="000000"/>
                </a:solidFill>
                <a:latin typeface="Arial"/>
              </a:rPr>
              <a:t>Java: jdk-15.03</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it-IT" sz="2800" spc="-1" strike="noStrike">
                <a:solidFill>
                  <a:srgbClr val="000000"/>
                </a:solidFill>
                <a:latin typeface="Arial"/>
              </a:rPr>
              <a:t>Server: Tomcat 9 </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it-IT" sz="2800" spc="-1" strike="noStrike">
                <a:solidFill>
                  <a:srgbClr val="000000"/>
                </a:solidFill>
                <a:latin typeface="Arial"/>
              </a:rPr>
              <a:t>Database: MySQL</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it-IT" sz="2800" spc="-1" strike="noStrike">
                <a:solidFill>
                  <a:srgbClr val="000000"/>
                </a:solidFill>
                <a:latin typeface="Arial"/>
              </a:rPr>
              <a:t>Librerie gestione json: GSON</a:t>
            </a: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rPr>
              <a:t>Client Side: JavaScript</a:t>
            </a:r>
            <a:endParaRPr b="0" lang="it-IT" sz="2800" spc="-1" strike="noStrike">
              <a:solidFill>
                <a:srgbClr val="000000"/>
              </a:solidFill>
              <a:latin typeface="Calibri"/>
            </a:endParaRPr>
          </a:p>
        </p:txBody>
      </p:sp>
      <p:sp>
        <p:nvSpPr>
          <p:cNvPr id="229"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3EFB5BCC-0318-42A9-81B9-5220F8339C7F}" type="slidenum">
              <a:rPr b="0" lang="it-IT" sz="1200" spc="-1" strike="noStrike">
                <a:solidFill>
                  <a:srgbClr val="8b8b8b"/>
                </a:solidFill>
                <a:latin typeface="Calibri"/>
              </a:rPr>
              <a:t>48</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Scelte implementative </a:t>
            </a:r>
            <a:r>
              <a:rPr b="0" lang="it-IT" sz="3600" spc="-1" strike="noStrike">
                <a:solidFill>
                  <a:srgbClr val="000000"/>
                </a:solidFill>
                <a:latin typeface="Arial"/>
              </a:rPr>
              <a:t>– gestione degli errori</a:t>
            </a:r>
            <a:endParaRPr b="0" lang="it-IT" sz="3600" spc="-1" strike="noStrike">
              <a:solidFill>
                <a:srgbClr val="000000"/>
              </a:solidFill>
              <a:latin typeface="Calibri"/>
            </a:endParaRPr>
          </a:p>
        </p:txBody>
      </p:sp>
      <p:sp>
        <p:nvSpPr>
          <p:cNvPr id="231" name="Segnaposto contenuto 2"/>
          <p:cNvSpPr txBox="1"/>
          <p:nvPr/>
        </p:nvSpPr>
        <p:spPr>
          <a:xfrm>
            <a:off x="838080" y="1825560"/>
            <a:ext cx="10515240" cy="4350960"/>
          </a:xfrm>
          <a:prstGeom prst="rect">
            <a:avLst/>
          </a:prstGeom>
          <a:noFill/>
          <a:ln w="0">
            <a:noFill/>
          </a:ln>
        </p:spPr>
        <p:txBody>
          <a:bodyPr>
            <a:normAutofit/>
          </a:bodyPr>
          <a:p>
            <a:pPr>
              <a:lnSpc>
                <a:spcPct val="90000"/>
              </a:lnSpc>
              <a:spcBef>
                <a:spcPts val="1001"/>
              </a:spcBef>
              <a:tabLst>
                <a:tab algn="l" pos="0"/>
              </a:tabLst>
            </a:pPr>
            <a:r>
              <a:rPr b="0" lang="it-IT" sz="2800" spc="-1" strike="noStrike">
                <a:solidFill>
                  <a:srgbClr val="000000"/>
                </a:solidFill>
                <a:latin typeface="Segoe UI"/>
              </a:rPr>
              <a:t>Le eccezioni generate da query al database sono intercettate dai DAO e convertite in DatabaseException, che vengono catturate dalla servlet chiamante. Gli errori rappresentati da queste, insieme al resto delle eccezioni, vengono gestiti rispondendo al Client con il codice di errore corrispondente e un messaggio descrittivo.</a:t>
            </a:r>
            <a:endParaRPr b="0" lang="it-IT" sz="2800" spc="-1" strike="noStrike">
              <a:solidFill>
                <a:srgbClr val="000000"/>
              </a:solidFill>
              <a:latin typeface="Calibri"/>
            </a:endParaRPr>
          </a:p>
        </p:txBody>
      </p:sp>
      <p:sp>
        <p:nvSpPr>
          <p:cNvPr id="232"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F7ACAE20-7D63-4303-874D-678FBD37CC0F}" type="slidenum">
              <a:rPr b="0" lang="it-IT" sz="1200" spc="-1" strike="noStrike">
                <a:solidFill>
                  <a:srgbClr val="8b8b8b"/>
                </a:solidFill>
                <a:latin typeface="Calibri"/>
              </a:rPr>
              <a:t>49</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Specifiche del progetto - </a:t>
            </a:r>
            <a:r>
              <a:rPr b="0" lang="it-IT" sz="3600" spc="-1" strike="noStrike">
                <a:solidFill>
                  <a:srgbClr val="000000"/>
                </a:solidFill>
                <a:latin typeface="Arial"/>
              </a:rPr>
              <a:t>Versione HTML pura</a:t>
            </a:r>
            <a:endParaRPr b="0" lang="it-IT" sz="3600" spc="-1" strike="noStrike">
              <a:solidFill>
                <a:srgbClr val="000000"/>
              </a:solidFill>
              <a:latin typeface="Calibri"/>
            </a:endParaRPr>
          </a:p>
        </p:txBody>
      </p:sp>
      <p:sp>
        <p:nvSpPr>
          <p:cNvPr id="97" name="Segnaposto contenuto 2"/>
          <p:cNvSpPr txBox="1"/>
          <p:nvPr/>
        </p:nvSpPr>
        <p:spPr>
          <a:xfrm>
            <a:off x="838080" y="1825560"/>
            <a:ext cx="10515240" cy="4667040"/>
          </a:xfrm>
          <a:prstGeom prst="rect">
            <a:avLst/>
          </a:prstGeom>
          <a:noFill/>
          <a:ln w="0">
            <a:noFill/>
          </a:ln>
        </p:spPr>
        <p:txBody>
          <a:bodyPr>
            <a:normAutofit/>
          </a:bodyPr>
          <a:p>
            <a:pPr algn="just">
              <a:lnSpc>
                <a:spcPct val="90000"/>
              </a:lnSpc>
              <a:spcAft>
                <a:spcPts val="1001"/>
              </a:spcAft>
              <a:tabLst>
                <a:tab algn="l" pos="0"/>
              </a:tabLst>
            </a:pPr>
            <a:r>
              <a:rPr b="0" lang="it-IT" sz="2000" spc="-1" strike="noStrike">
                <a:solidFill>
                  <a:srgbClr val="000000"/>
                </a:solidFill>
                <a:latin typeface="Arial"/>
              </a:rPr>
              <a:t>L’inserimento nel carrello di una quantità maggiore di zero di articoli comporta l’aggiornamento del contenuto del  carrello e la visualizzazione della pagina CARRELLO. Questa mostra gli articoli inseriti, raggruppati per fornitore. Per ogni fornitore nel carrello si vedono la lista degli articoli, il prezzo totale degli articoli e il prezzo della spedizione calcolato in base alla politica del fornitore. </a:t>
            </a:r>
            <a:endParaRPr b="0" lang="it-IT" sz="2000" spc="-1" strike="noStrike">
              <a:solidFill>
                <a:srgbClr val="000000"/>
              </a:solidFill>
              <a:latin typeface="Calibri"/>
            </a:endParaRPr>
          </a:p>
          <a:p>
            <a:pPr algn="just">
              <a:lnSpc>
                <a:spcPct val="90000"/>
              </a:lnSpc>
              <a:spcAft>
                <a:spcPts val="1001"/>
              </a:spcAft>
              <a:tabLst>
                <a:tab algn="l" pos="0"/>
              </a:tabLst>
            </a:pPr>
            <a:r>
              <a:rPr b="0" lang="it-IT" sz="2000" spc="-1" strike="noStrike">
                <a:solidFill>
                  <a:srgbClr val="000000"/>
                </a:solidFill>
                <a:latin typeface="Arial"/>
              </a:rPr>
              <a:t>Per ogni fornitore  compare un bottone ORDINA. Premere il bottone comporta l’eliminazione degli articoli del fornitore dal carrello e la creazione di un ordine corrispondente. Un ordine ha un codice, il nome del fornitore, l’elenco degli articoli, un valore totale composto dalla somma del valore degli articoli e delle spese di spedizione, una data di spedizione e l’indirizzo di spedizione dell’utente. I valori degli attributi di un ordine sono memorizzati esplicitamente nella base di dati indipendentemente dai dati del carrello. </a:t>
            </a:r>
            <a:endParaRPr b="0" lang="it-IT" sz="2000" spc="-1" strike="noStrike">
              <a:solidFill>
                <a:srgbClr val="000000"/>
              </a:solidFill>
              <a:latin typeface="Calibri"/>
            </a:endParaRPr>
          </a:p>
          <a:p>
            <a:pPr algn="just">
              <a:lnSpc>
                <a:spcPct val="90000"/>
              </a:lnSpc>
              <a:spcAft>
                <a:spcPts val="1001"/>
              </a:spcAft>
              <a:tabLst>
                <a:tab algn="l" pos="0"/>
              </a:tabLst>
            </a:pPr>
            <a:r>
              <a:rPr b="0" lang="it-IT" sz="2000" spc="-1" strike="noStrike">
                <a:solidFill>
                  <a:srgbClr val="000000"/>
                </a:solidFill>
                <a:latin typeface="Arial"/>
              </a:rPr>
              <a:t>In ogni momento l’utente può accedere tramite il menu alla pagina HOME, ORDINI e CARRELLO. La pagina ORDINI mostra l’elenco ordinato per data decrescente degli ordini con tutti i dati associati.</a:t>
            </a:r>
            <a:endParaRPr b="0" lang="it-IT" sz="2000" spc="-1" strike="noStrike">
              <a:solidFill>
                <a:srgbClr val="000000"/>
              </a:solidFill>
              <a:latin typeface="Calibri"/>
            </a:endParaRPr>
          </a:p>
          <a:p>
            <a:pPr algn="just">
              <a:lnSpc>
                <a:spcPct val="90000"/>
              </a:lnSpc>
              <a:spcAft>
                <a:spcPts val="1001"/>
              </a:spcAft>
              <a:tabLst>
                <a:tab algn="l" pos="0"/>
              </a:tabLst>
            </a:pPr>
            <a:r>
              <a:rPr b="0" lang="it-IT" sz="2000" spc="-1" strike="noStrike">
                <a:solidFill>
                  <a:srgbClr val="000000"/>
                </a:solidFill>
                <a:latin typeface="Arial"/>
              </a:rPr>
              <a:t>L’applicazione NON salva il carrello nella base di dati ma solo gli ordini.</a:t>
            </a:r>
            <a:endParaRPr b="0" lang="it-IT" sz="2000" spc="-1" strike="noStrike">
              <a:solidFill>
                <a:srgbClr val="000000"/>
              </a:solidFill>
              <a:latin typeface="Calibri"/>
            </a:endParaRPr>
          </a:p>
        </p:txBody>
      </p:sp>
      <p:sp>
        <p:nvSpPr>
          <p:cNvPr id="98"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32DA784D-84A9-4800-916C-DDD18E4B7099}" type="slidenum">
              <a:rPr b="0" lang="it-IT" sz="1200" spc="-1" strike="noStrike">
                <a:solidFill>
                  <a:srgbClr val="8b8b8b"/>
                </a:solidFill>
                <a:latin typeface="Calibri"/>
              </a:rPr>
              <a:t>5</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Scelte implementative </a:t>
            </a:r>
            <a:r>
              <a:rPr b="0" lang="it-IT" sz="3600" spc="-1" strike="noStrike">
                <a:solidFill>
                  <a:srgbClr val="000000"/>
                </a:solidFill>
                <a:latin typeface="Arial"/>
              </a:rPr>
              <a:t>– gestione degli errori</a:t>
            </a:r>
            <a:endParaRPr b="0" lang="it-IT" sz="3600" spc="-1" strike="noStrike">
              <a:solidFill>
                <a:srgbClr val="000000"/>
              </a:solidFill>
              <a:latin typeface="Calibri"/>
            </a:endParaRPr>
          </a:p>
        </p:txBody>
      </p:sp>
      <p:sp>
        <p:nvSpPr>
          <p:cNvPr id="234" name="Segnaposto contenuto 2"/>
          <p:cNvSpPr txBox="1"/>
          <p:nvPr/>
        </p:nvSpPr>
        <p:spPr>
          <a:xfrm>
            <a:off x="838080" y="1825560"/>
            <a:ext cx="10515240" cy="4350960"/>
          </a:xfrm>
          <a:prstGeom prst="rect">
            <a:avLst/>
          </a:prstGeom>
          <a:noFill/>
          <a:ln w="0">
            <a:noFill/>
          </a:ln>
        </p:spPr>
        <p:txBody>
          <a:bodyPr>
            <a:normAutofit/>
          </a:bodyPr>
          <a:p>
            <a:pPr>
              <a:lnSpc>
                <a:spcPct val="90000"/>
              </a:lnSpc>
              <a:spcBef>
                <a:spcPts val="1001"/>
              </a:spcBef>
              <a:tabLst>
                <a:tab algn="l" pos="0"/>
              </a:tabLst>
            </a:pPr>
            <a:r>
              <a:rPr b="0" lang="it-IT" sz="2800" spc="-1" strike="noStrike">
                <a:solidFill>
                  <a:srgbClr val="000000"/>
                </a:solidFill>
                <a:latin typeface="Arial"/>
              </a:rPr>
              <a:t>Il client si occupa di notificare all’utente l’errore ricostruendo la pagina e inserendo nell’apposito spazio (errorContainer) il messaggio ricevuto dal server.</a:t>
            </a:r>
            <a:endParaRPr b="0" lang="it-IT" sz="2800" spc="-1" strike="noStrike">
              <a:solidFill>
                <a:srgbClr val="000000"/>
              </a:solidFill>
              <a:latin typeface="Calibri"/>
            </a:endParaRPr>
          </a:p>
        </p:txBody>
      </p:sp>
      <p:sp>
        <p:nvSpPr>
          <p:cNvPr id="235"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93EDCBBE-F410-47E7-A48F-A75924501157}" type="slidenum">
              <a:rPr b="0" lang="it-IT" sz="1200" spc="-1" strike="noStrike">
                <a:solidFill>
                  <a:srgbClr val="8b8b8b"/>
                </a:solidFill>
                <a:latin typeface="Calibri"/>
              </a:rPr>
              <a:t>50</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Scelte implementative </a:t>
            </a:r>
            <a:r>
              <a:rPr b="0" lang="it-IT" sz="3600" spc="-1" strike="noStrike">
                <a:solidFill>
                  <a:srgbClr val="000000"/>
                </a:solidFill>
                <a:latin typeface="Arial"/>
              </a:rPr>
              <a:t>– filtri</a:t>
            </a:r>
            <a:endParaRPr b="0" lang="it-IT" sz="3600" spc="-1" strike="noStrike">
              <a:solidFill>
                <a:srgbClr val="000000"/>
              </a:solidFill>
              <a:latin typeface="Calibri"/>
            </a:endParaRPr>
          </a:p>
        </p:txBody>
      </p:sp>
      <p:sp>
        <p:nvSpPr>
          <p:cNvPr id="237" name="Segnaposto contenuto 2"/>
          <p:cNvSpPr txBox="1"/>
          <p:nvPr/>
        </p:nvSpPr>
        <p:spPr>
          <a:xfrm>
            <a:off x="838080" y="1825560"/>
            <a:ext cx="10515240" cy="4350960"/>
          </a:xfrm>
          <a:prstGeom prst="rect">
            <a:avLst/>
          </a:prstGeom>
          <a:noFill/>
          <a:ln w="0">
            <a:noFill/>
          </a:ln>
        </p:spPr>
        <p:txBody>
          <a:bodyPr>
            <a:normAutofit/>
          </a:bodyPr>
          <a:p>
            <a:pPr>
              <a:lnSpc>
                <a:spcPct val="90000"/>
              </a:lnSpc>
              <a:spcBef>
                <a:spcPts val="1001"/>
              </a:spcBef>
              <a:tabLst>
                <a:tab algn="l" pos="0"/>
              </a:tabLst>
            </a:pPr>
            <a:r>
              <a:rPr b="0" lang="it-IT" sz="2800" spc="-1" strike="noStrike">
                <a:solidFill>
                  <a:srgbClr val="000000"/>
                </a:solidFill>
                <a:latin typeface="Arial"/>
              </a:rPr>
              <a:t>Si è deciso di implementare un filtro per evitare la ripetizione di vari controlli all’interno delle servlet.</a:t>
            </a:r>
            <a:endParaRPr b="0" lang="it-IT" sz="2800" spc="-1" strike="noStrike">
              <a:solidFill>
                <a:srgbClr val="000000"/>
              </a:solidFill>
              <a:latin typeface="Calibri"/>
            </a:endParaRPr>
          </a:p>
          <a:p>
            <a:pPr>
              <a:lnSpc>
                <a:spcPct val="90000"/>
              </a:lnSpc>
              <a:spcBef>
                <a:spcPts val="1001"/>
              </a:spcBef>
              <a:tabLst>
                <a:tab algn="l" pos="0"/>
              </a:tabLst>
            </a:pPr>
            <a:r>
              <a:rPr b="0" lang="it-IT" sz="2800" spc="-1" strike="noStrike">
                <a:solidFill>
                  <a:srgbClr val="000000"/>
                </a:solidFill>
                <a:latin typeface="Arial"/>
              </a:rPr>
              <a:t>I controlli effettuati sono i seguenti:</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rPr>
              <a:t>Un utente non loggato che cerca di accedere a una pagina che richiede l’autenticazione riceve un errore di tipo 403 FORBIDDEN.</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rPr>
              <a:t>Un utente che tenta di accedere a un path sconosciuto riceve un errore di tipo 404 NOT FOUND.</a:t>
            </a: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p:txBody>
      </p:sp>
      <p:sp>
        <p:nvSpPr>
          <p:cNvPr id="238"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97C596AF-9478-407A-8889-50269A0C6C29}" type="slidenum">
              <a:rPr b="0" lang="it-IT" sz="1200" spc="-1" strike="noStrike">
                <a:solidFill>
                  <a:srgbClr val="8b8b8b"/>
                </a:solidFill>
                <a:latin typeface="Calibri"/>
              </a:rPr>
              <a:t>51</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Scelte implementative </a:t>
            </a:r>
            <a:r>
              <a:rPr b="0" lang="it-IT" sz="3600" spc="-1" strike="noStrike">
                <a:solidFill>
                  <a:srgbClr val="000000"/>
                </a:solidFill>
                <a:latin typeface="Arial"/>
              </a:rPr>
              <a:t>– session (Server)</a:t>
            </a:r>
            <a:endParaRPr b="0" lang="it-IT" sz="3600" spc="-1" strike="noStrike">
              <a:solidFill>
                <a:srgbClr val="000000"/>
              </a:solidFill>
              <a:latin typeface="Calibri"/>
            </a:endParaRPr>
          </a:p>
        </p:txBody>
      </p:sp>
      <p:sp>
        <p:nvSpPr>
          <p:cNvPr id="240" name="Segnaposto contenuto 2"/>
          <p:cNvSpPr txBox="1"/>
          <p:nvPr/>
        </p:nvSpPr>
        <p:spPr>
          <a:xfrm>
            <a:off x="838080" y="1825560"/>
            <a:ext cx="10515240" cy="4350960"/>
          </a:xfrm>
          <a:prstGeom prst="rect">
            <a:avLst/>
          </a:prstGeom>
          <a:noFill/>
          <a:ln w="0">
            <a:noFill/>
          </a:ln>
        </p:spPr>
        <p:txBody>
          <a:bodyPr>
            <a:normAutofit/>
          </a:bodyPr>
          <a:p>
            <a:pPr>
              <a:lnSpc>
                <a:spcPct val="90000"/>
              </a:lnSpc>
              <a:spcBef>
                <a:spcPts val="1001"/>
              </a:spcBef>
              <a:tabLst>
                <a:tab algn="l" pos="0"/>
              </a:tabLst>
            </a:pPr>
            <a:r>
              <a:rPr b="0" lang="it-IT" sz="2800" spc="-1" strike="noStrike">
                <a:solidFill>
                  <a:srgbClr val="000000"/>
                </a:solidFill>
                <a:latin typeface="Arial"/>
              </a:rPr>
              <a:t>Nella session vengono salvate: </a:t>
            </a: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rPr>
              <a:t>Le informazioni dell’utente </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rPr>
              <a:t>Le informazioni del contenuto del carrello (id)</a:t>
            </a: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a:p>
            <a:pPr marL="457200">
              <a:lnSpc>
                <a:spcPct val="90000"/>
              </a:lnSpc>
              <a:spcBef>
                <a:spcPts val="499"/>
              </a:spcBef>
              <a:tabLst>
                <a:tab algn="l" pos="0"/>
              </a:tabLst>
            </a:pP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p:txBody>
      </p:sp>
      <p:sp>
        <p:nvSpPr>
          <p:cNvPr id="241"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A5FC1D50-FBBC-48D5-A492-1EC0C0D295CF}" type="slidenum">
              <a:rPr b="0" lang="it-IT" sz="1200" spc="-1" strike="noStrike">
                <a:solidFill>
                  <a:srgbClr val="8b8b8b"/>
                </a:solidFill>
                <a:latin typeface="Calibri"/>
              </a:rPr>
              <a:t>52</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Scelte implementative </a:t>
            </a:r>
            <a:r>
              <a:rPr b="0" lang="it-IT" sz="3600" spc="-1" strike="noStrike">
                <a:solidFill>
                  <a:srgbClr val="000000"/>
                </a:solidFill>
                <a:latin typeface="Arial"/>
              </a:rPr>
              <a:t>– sessionStorage (client)</a:t>
            </a:r>
            <a:endParaRPr b="0" lang="it-IT" sz="3600" spc="-1" strike="noStrike">
              <a:solidFill>
                <a:srgbClr val="000000"/>
              </a:solidFill>
              <a:latin typeface="Calibri"/>
            </a:endParaRPr>
          </a:p>
        </p:txBody>
      </p:sp>
      <p:sp>
        <p:nvSpPr>
          <p:cNvPr id="243" name="Segnaposto contenuto 2"/>
          <p:cNvSpPr txBox="1"/>
          <p:nvPr/>
        </p:nvSpPr>
        <p:spPr>
          <a:xfrm>
            <a:off x="838080" y="1825560"/>
            <a:ext cx="10515240" cy="4350960"/>
          </a:xfrm>
          <a:prstGeom prst="rect">
            <a:avLst/>
          </a:prstGeom>
          <a:noFill/>
          <a:ln w="0">
            <a:noFill/>
          </a:ln>
        </p:spPr>
        <p:txBody>
          <a:bodyPr>
            <a:normAutofit/>
          </a:bodyPr>
          <a:p>
            <a:pPr>
              <a:lnSpc>
                <a:spcPct val="90000"/>
              </a:lnSpc>
              <a:spcBef>
                <a:spcPts val="1001"/>
              </a:spcBef>
              <a:tabLst>
                <a:tab algn="l" pos="0"/>
              </a:tabLst>
            </a:pPr>
            <a:r>
              <a:rPr b="0" lang="it-IT" sz="2800" spc="-1" strike="noStrike">
                <a:solidFill>
                  <a:srgbClr val="000000"/>
                </a:solidFill>
                <a:latin typeface="Arial"/>
              </a:rPr>
              <a:t>Nella session vengono salvate: </a:t>
            </a: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rPr>
              <a:t>Le informazioni dell’utente </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rPr>
              <a:t>La keyword cercata</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rPr>
              <a:t>La lista di id degli item visualizzati</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rPr>
              <a:t>Le informazioni del contenuto del carrello (informazioni dettagliate)</a:t>
            </a: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a:p>
            <a:pPr marL="457200">
              <a:lnSpc>
                <a:spcPct val="90000"/>
              </a:lnSpc>
              <a:spcBef>
                <a:spcPts val="499"/>
              </a:spcBef>
              <a:tabLst>
                <a:tab algn="l" pos="0"/>
              </a:tabLst>
            </a:pP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p:txBody>
      </p:sp>
      <p:sp>
        <p:nvSpPr>
          <p:cNvPr id="244"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61E30F1F-0866-4C3F-9C92-8A9DDCE4941F}" type="slidenum">
              <a:rPr b="0" lang="it-IT" sz="1200" spc="-1" strike="noStrike">
                <a:solidFill>
                  <a:srgbClr val="8b8b8b"/>
                </a:solidFill>
                <a:latin typeface="Calibri"/>
              </a:rPr>
              <a:t>53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Scelte implementative </a:t>
            </a:r>
            <a:r>
              <a:rPr b="0" lang="it-IT" sz="3600" spc="-1" strike="noStrike">
                <a:solidFill>
                  <a:srgbClr val="000000"/>
                </a:solidFill>
                <a:latin typeface="Arial"/>
              </a:rPr>
              <a:t>– Componenti</a:t>
            </a:r>
            <a:endParaRPr b="0" lang="it-IT" sz="3600" spc="-1" strike="noStrike">
              <a:solidFill>
                <a:srgbClr val="000000"/>
              </a:solidFill>
              <a:latin typeface="Calibri"/>
            </a:endParaRPr>
          </a:p>
        </p:txBody>
      </p:sp>
      <p:sp>
        <p:nvSpPr>
          <p:cNvPr id="246" name="Segnaposto contenuto 2"/>
          <p:cNvSpPr txBox="1"/>
          <p:nvPr/>
        </p:nvSpPr>
        <p:spPr>
          <a:xfrm>
            <a:off x="838080" y="1825560"/>
            <a:ext cx="10515240" cy="4350960"/>
          </a:xfrm>
          <a:prstGeom prst="rect">
            <a:avLst/>
          </a:prstGeom>
          <a:noFill/>
          <a:ln w="0">
            <a:noFill/>
          </a:ln>
        </p:spPr>
        <p:txBody>
          <a:bodyPr>
            <a:normAutofit/>
          </a:bodyPr>
          <a:p>
            <a:pPr>
              <a:lnSpc>
                <a:spcPct val="90000"/>
              </a:lnSpc>
              <a:spcBef>
                <a:spcPts val="1001"/>
              </a:spcBef>
              <a:tabLst>
                <a:tab algn="l" pos="0"/>
              </a:tabLst>
            </a:pPr>
            <a:r>
              <a:rPr b="0" lang="it-IT" sz="2800" spc="-1" strike="noStrike">
                <a:solidFill>
                  <a:srgbClr val="000000"/>
                </a:solidFill>
                <a:latin typeface="Arial"/>
              </a:rPr>
              <a:t>I componenti sono stati riadattati in modo da rispondere alle richieste con un json piuttosto che ricorrere al templating con Thymeleaf. </a:t>
            </a: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a:p>
            <a:pPr marL="457200">
              <a:lnSpc>
                <a:spcPct val="90000"/>
              </a:lnSpc>
              <a:spcBef>
                <a:spcPts val="499"/>
              </a:spcBef>
              <a:tabLst>
                <a:tab algn="l" pos="0"/>
              </a:tabLst>
            </a:pP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p:txBody>
      </p:sp>
      <p:sp>
        <p:nvSpPr>
          <p:cNvPr id="247"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17452C5D-2015-4B8F-90C7-5B50EFFB5616}" type="slidenum">
              <a:rPr b="0" lang="it-IT" sz="1200" spc="-1" strike="noStrike">
                <a:solidFill>
                  <a:srgbClr val="8b8b8b"/>
                </a:solidFill>
                <a:latin typeface="Calibri"/>
              </a:rPr>
              <a:t>54</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Scelte implementative </a:t>
            </a:r>
            <a:r>
              <a:rPr b="0" lang="it-IT" sz="3600" spc="-1" strike="noStrike">
                <a:solidFill>
                  <a:srgbClr val="000000"/>
                </a:solidFill>
                <a:latin typeface="Arial"/>
              </a:rPr>
              <a:t>– Gestione viste</a:t>
            </a:r>
            <a:endParaRPr b="0" lang="it-IT" sz="3600" spc="-1" strike="noStrike">
              <a:solidFill>
                <a:srgbClr val="000000"/>
              </a:solidFill>
              <a:latin typeface="Calibri"/>
            </a:endParaRPr>
          </a:p>
        </p:txBody>
      </p:sp>
      <p:sp>
        <p:nvSpPr>
          <p:cNvPr id="249" name="Segnaposto contenuto 2"/>
          <p:cNvSpPr txBox="1"/>
          <p:nvPr/>
        </p:nvSpPr>
        <p:spPr>
          <a:xfrm>
            <a:off x="838080" y="1825560"/>
            <a:ext cx="10515240" cy="4350960"/>
          </a:xfrm>
          <a:prstGeom prst="rect">
            <a:avLst/>
          </a:prstGeom>
          <a:noFill/>
          <a:ln w="0">
            <a:noFill/>
          </a:ln>
        </p:spPr>
        <p:txBody>
          <a:bodyPr>
            <a:normAutofit/>
          </a:bodyPr>
          <a:p>
            <a:pPr>
              <a:lnSpc>
                <a:spcPct val="90000"/>
              </a:lnSpc>
              <a:spcBef>
                <a:spcPts val="1001"/>
              </a:spcBef>
              <a:tabLst>
                <a:tab algn="l" pos="0"/>
              </a:tabLst>
            </a:pPr>
            <a:r>
              <a:rPr b="0" lang="it-IT" sz="2800" spc="-1" strike="noStrike">
                <a:solidFill>
                  <a:srgbClr val="000000"/>
                </a:solidFill>
                <a:latin typeface="Arial"/>
              </a:rPr>
              <a:t>Le varie viste (home, search, cart, orders) sono costruite ciascuna nel corrispondente file JavaScript.</a:t>
            </a: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rPr>
              <a:t>cartBuilder</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rPr>
              <a:t>searchBuilder</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rPr>
              <a:t>orderBuilder</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rPr>
              <a:t>homeBuilder</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rPr>
              <a:t>registerBuilder</a:t>
            </a: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a:p>
            <a:pPr marL="457200">
              <a:lnSpc>
                <a:spcPct val="90000"/>
              </a:lnSpc>
              <a:spcBef>
                <a:spcPts val="499"/>
              </a:spcBef>
              <a:tabLst>
                <a:tab algn="l" pos="0"/>
              </a:tabLst>
            </a:pP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p:txBody>
      </p:sp>
      <p:sp>
        <p:nvSpPr>
          <p:cNvPr id="250"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6870CF14-3DC9-490D-814C-3399D8E876A5}" type="slidenum">
              <a:rPr b="0" lang="it-IT" sz="1200" spc="-1" strike="noStrike">
                <a:solidFill>
                  <a:srgbClr val="8b8b8b"/>
                </a:solidFill>
                <a:latin typeface="Calibri"/>
              </a:rPr>
              <a:t>55</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Scelte implementative </a:t>
            </a:r>
            <a:r>
              <a:rPr b="0" lang="it-IT" sz="3600" spc="-1" strike="noStrike">
                <a:solidFill>
                  <a:srgbClr val="000000"/>
                </a:solidFill>
                <a:latin typeface="Arial"/>
              </a:rPr>
              <a:t>– Gestione viste</a:t>
            </a:r>
            <a:endParaRPr b="0" lang="it-IT" sz="3600" spc="-1" strike="noStrike">
              <a:solidFill>
                <a:srgbClr val="000000"/>
              </a:solidFill>
              <a:latin typeface="Calibri"/>
            </a:endParaRPr>
          </a:p>
        </p:txBody>
      </p:sp>
      <p:sp>
        <p:nvSpPr>
          <p:cNvPr id="252" name="Segnaposto contenuto 2"/>
          <p:cNvSpPr txBox="1"/>
          <p:nvPr/>
        </p:nvSpPr>
        <p:spPr>
          <a:xfrm>
            <a:off x="838080" y="1825560"/>
            <a:ext cx="10515240" cy="4350960"/>
          </a:xfrm>
          <a:prstGeom prst="rect">
            <a:avLst/>
          </a:prstGeom>
          <a:noFill/>
          <a:ln w="0">
            <a:noFill/>
          </a:ln>
        </p:spPr>
        <p:txBody>
          <a:bodyPr>
            <a:normAutofit/>
          </a:bodyPr>
          <a:p>
            <a:pPr>
              <a:lnSpc>
                <a:spcPct val="90000"/>
              </a:lnSpc>
              <a:spcBef>
                <a:spcPts val="1001"/>
              </a:spcBef>
              <a:tabLst>
                <a:tab algn="l" pos="0"/>
              </a:tabLst>
            </a:pPr>
            <a:r>
              <a:rPr b="0" lang="it-IT" sz="2800" spc="-1" strike="noStrike">
                <a:solidFill>
                  <a:srgbClr val="000000"/>
                </a:solidFill>
                <a:latin typeface="Arial"/>
              </a:rPr>
              <a:t>Il tutto è orchestrato da un file «main.js» che si occupa di effettuare richieste al server e ai vari builder.</a:t>
            </a: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a:p>
            <a:pPr marL="457200">
              <a:lnSpc>
                <a:spcPct val="90000"/>
              </a:lnSpc>
              <a:spcBef>
                <a:spcPts val="499"/>
              </a:spcBef>
              <a:tabLst>
                <a:tab algn="l" pos="0"/>
              </a:tabLst>
            </a:pP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p:txBody>
      </p:sp>
      <p:sp>
        <p:nvSpPr>
          <p:cNvPr id="253"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883D1561-CBEB-4EE9-92D3-A779B023E5E4}" type="slidenum">
              <a:rPr b="0" lang="it-IT" sz="1200" spc="-1" strike="noStrike">
                <a:solidFill>
                  <a:srgbClr val="8b8b8b"/>
                </a:solidFill>
                <a:latin typeface="Calibri"/>
              </a:rPr>
              <a:t>56</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Sequence </a:t>
            </a:r>
            <a:r>
              <a:rPr b="1" lang="it-IT" sz="3600" spc="-1" strike="noStrike">
                <a:solidFill>
                  <a:srgbClr val="000000"/>
                </a:solidFill>
                <a:latin typeface="Arial"/>
              </a:rPr>
              <a:t>Diagram -</a:t>
            </a:r>
            <a:r>
              <a:rPr b="0" lang="it-IT" sz="3600" spc="-1" strike="noStrike">
                <a:solidFill>
                  <a:srgbClr val="000000"/>
                </a:solidFill>
                <a:latin typeface="Arial"/>
              </a:rPr>
              <a:t> </a:t>
            </a:r>
            <a:r>
              <a:rPr b="0" lang="it-IT" sz="3600" spc="-1" strike="noStrike">
                <a:solidFill>
                  <a:srgbClr val="000000"/>
                </a:solidFill>
                <a:latin typeface="Arial"/>
              </a:rPr>
              <a:t>Login </a:t>
            </a:r>
            <a:endParaRPr b="0" lang="it-IT" sz="3600" spc="-1" strike="noStrike">
              <a:solidFill>
                <a:srgbClr val="000000"/>
              </a:solidFill>
              <a:latin typeface="Calibri"/>
            </a:endParaRPr>
          </a:p>
        </p:txBody>
      </p:sp>
      <p:sp>
        <p:nvSpPr>
          <p:cNvPr id="255"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6F17998E-84BE-4940-B038-4EDDEE5AF1FA}" type="slidenum">
              <a:rPr b="0" lang="it-IT" sz="1200" spc="-1" strike="noStrike">
                <a:solidFill>
                  <a:srgbClr val="8b8b8b"/>
                </a:solidFill>
                <a:latin typeface="Calibri"/>
              </a:rPr>
              <a:t>57</a:t>
            </a:fld>
            <a:endParaRPr b="0" lang="en-US" sz="1200" spc="-1" strike="noStrike">
              <a:latin typeface="Times New Roman"/>
            </a:endParaRPr>
          </a:p>
        </p:txBody>
      </p:sp>
      <p:pic>
        <p:nvPicPr>
          <p:cNvPr id="256" name="" descr=""/>
          <p:cNvPicPr/>
          <p:nvPr/>
        </p:nvPicPr>
        <p:blipFill>
          <a:blip r:embed="rId1"/>
          <a:stretch/>
        </p:blipFill>
        <p:spPr>
          <a:xfrm>
            <a:off x="838080" y="1371600"/>
            <a:ext cx="10047240" cy="534960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Sequence Diagram -</a:t>
            </a:r>
            <a:r>
              <a:rPr b="0" lang="it-IT" sz="3600" spc="-1" strike="noStrike">
                <a:solidFill>
                  <a:srgbClr val="000000"/>
                </a:solidFill>
                <a:latin typeface="Arial"/>
              </a:rPr>
              <a:t> Register</a:t>
            </a:r>
            <a:endParaRPr b="0" lang="it-IT" sz="3600" spc="-1" strike="noStrike">
              <a:solidFill>
                <a:srgbClr val="000000"/>
              </a:solidFill>
              <a:latin typeface="Calibri"/>
            </a:endParaRPr>
          </a:p>
        </p:txBody>
      </p:sp>
      <p:pic>
        <p:nvPicPr>
          <p:cNvPr id="258" name="Segnaposto contenuto 4" descr=""/>
          <p:cNvPicPr/>
          <p:nvPr/>
        </p:nvPicPr>
        <p:blipFill>
          <a:blip r:embed="rId1"/>
          <a:srcRect l="0" t="7519" r="0" b="0"/>
          <a:stretch/>
        </p:blipFill>
        <p:spPr>
          <a:xfrm>
            <a:off x="1067040" y="2152800"/>
            <a:ext cx="10057320" cy="4023720"/>
          </a:xfrm>
          <a:prstGeom prst="rect">
            <a:avLst/>
          </a:prstGeom>
          <a:ln w="0">
            <a:noFill/>
          </a:ln>
        </p:spPr>
      </p:pic>
      <p:sp>
        <p:nvSpPr>
          <p:cNvPr id="259" name="Segnaposto numero diapositiva 2"/>
          <p:cNvSpPr txBox="1"/>
          <p:nvPr/>
        </p:nvSpPr>
        <p:spPr>
          <a:xfrm>
            <a:off x="8610480" y="6356520"/>
            <a:ext cx="2742840" cy="364680"/>
          </a:xfrm>
          <a:prstGeom prst="rect">
            <a:avLst/>
          </a:prstGeom>
          <a:noFill/>
          <a:ln w="0">
            <a:noFill/>
          </a:ln>
        </p:spPr>
        <p:txBody>
          <a:bodyPr anchor="ctr">
            <a:noAutofit/>
          </a:bodyPr>
          <a:p>
            <a:pPr algn="r">
              <a:lnSpc>
                <a:spcPct val="100000"/>
              </a:lnSpc>
            </a:pPr>
            <a:fld id="{5E53CB4E-E3E8-46EE-A02C-ED4CFABA8FA3}" type="slidenum">
              <a:rPr b="0" lang="it-IT" sz="1200" spc="-1" strike="noStrike">
                <a:solidFill>
                  <a:srgbClr val="8b8b8b"/>
                </a:solidFill>
                <a:latin typeface="Calibri"/>
              </a:rPr>
              <a:t>58</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Sequence Diagram - </a:t>
            </a:r>
            <a:r>
              <a:rPr b="0" lang="it-IT" sz="3600" spc="-1" strike="noStrike">
                <a:solidFill>
                  <a:srgbClr val="000000"/>
                </a:solidFill>
                <a:latin typeface="Arial"/>
              </a:rPr>
              <a:t>Do search </a:t>
            </a:r>
            <a:endParaRPr b="0" lang="it-IT" sz="3600" spc="-1" strike="noStrike">
              <a:solidFill>
                <a:srgbClr val="000000"/>
              </a:solidFill>
              <a:latin typeface="Calibri"/>
            </a:endParaRPr>
          </a:p>
        </p:txBody>
      </p:sp>
      <p:pic>
        <p:nvPicPr>
          <p:cNvPr id="261" name="Segnaposto contenuto 4" descr=""/>
          <p:cNvPicPr/>
          <p:nvPr/>
        </p:nvPicPr>
        <p:blipFill>
          <a:blip r:embed="rId1"/>
          <a:srcRect l="0" t="6454" r="0" b="0"/>
          <a:stretch/>
        </p:blipFill>
        <p:spPr>
          <a:xfrm>
            <a:off x="2359440" y="1406160"/>
            <a:ext cx="7472880" cy="5086440"/>
          </a:xfrm>
          <a:prstGeom prst="rect">
            <a:avLst/>
          </a:prstGeom>
          <a:ln w="0">
            <a:noFill/>
          </a:ln>
        </p:spPr>
      </p:pic>
      <p:sp>
        <p:nvSpPr>
          <p:cNvPr id="262" name="Segnaposto numero diapositiva 2"/>
          <p:cNvSpPr txBox="1"/>
          <p:nvPr/>
        </p:nvSpPr>
        <p:spPr>
          <a:xfrm>
            <a:off x="8610480" y="6356520"/>
            <a:ext cx="2742840" cy="364680"/>
          </a:xfrm>
          <a:prstGeom prst="rect">
            <a:avLst/>
          </a:prstGeom>
          <a:noFill/>
          <a:ln w="0">
            <a:noFill/>
          </a:ln>
        </p:spPr>
        <p:txBody>
          <a:bodyPr anchor="ctr">
            <a:noAutofit/>
          </a:bodyPr>
          <a:p>
            <a:pPr algn="r">
              <a:lnSpc>
                <a:spcPct val="100000"/>
              </a:lnSpc>
            </a:pPr>
            <a:fld id="{5176D0A9-9911-4737-ACF1-3A7A4662EC1B}" type="slidenum">
              <a:rPr b="0" lang="it-IT" sz="1200" spc="-1" strike="noStrike">
                <a:solidFill>
                  <a:srgbClr val="8b8b8b"/>
                </a:solidFill>
                <a:latin typeface="Calibri"/>
              </a:rPr>
              <a:t>59</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a:t>
            </a:r>
            <a:r>
              <a:rPr b="1" lang="it-IT" sz="3600" spc="-1" strike="noStrike">
                <a:solidFill>
                  <a:srgbClr val="000000"/>
                </a:solidFill>
                <a:latin typeface="Arial"/>
              </a:rPr>
              <a:t>t</a:t>
            </a:r>
            <a:r>
              <a:rPr b="1" lang="it-IT" sz="3600" spc="-1" strike="noStrike">
                <a:solidFill>
                  <a:srgbClr val="000000"/>
                </a:solidFill>
                <a:latin typeface="Arial"/>
              </a:rPr>
              <a:t>r</a:t>
            </a:r>
            <a:r>
              <a:rPr b="1" lang="it-IT" sz="3600" spc="-1" strike="noStrike">
                <a:solidFill>
                  <a:srgbClr val="000000"/>
                </a:solidFill>
                <a:latin typeface="Arial"/>
              </a:rPr>
              <a:t>u</a:t>
            </a:r>
            <a:r>
              <a:rPr b="1" lang="it-IT" sz="3600" spc="-1" strike="noStrike">
                <a:solidFill>
                  <a:srgbClr val="000000"/>
                </a:solidFill>
                <a:latin typeface="Arial"/>
              </a:rPr>
              <a:t>m</a:t>
            </a:r>
            <a:r>
              <a:rPr b="1" lang="it-IT" sz="3600" spc="-1" strike="noStrike">
                <a:solidFill>
                  <a:srgbClr val="000000"/>
                </a:solidFill>
                <a:latin typeface="Arial"/>
              </a:rPr>
              <a:t>e</a:t>
            </a:r>
            <a:r>
              <a:rPr b="1" lang="it-IT" sz="3600" spc="-1" strike="noStrike">
                <a:solidFill>
                  <a:srgbClr val="000000"/>
                </a:solidFill>
                <a:latin typeface="Arial"/>
              </a:rPr>
              <a:t>n</a:t>
            </a:r>
            <a:r>
              <a:rPr b="1" lang="it-IT" sz="3600" spc="-1" strike="noStrike">
                <a:solidFill>
                  <a:srgbClr val="000000"/>
                </a:solidFill>
                <a:latin typeface="Arial"/>
              </a:rPr>
              <a:t>t</a:t>
            </a:r>
            <a:r>
              <a:rPr b="1" lang="it-IT" sz="3600" spc="-1" strike="noStrike">
                <a:solidFill>
                  <a:srgbClr val="000000"/>
                </a:solidFill>
                <a:latin typeface="Arial"/>
              </a:rPr>
              <a:t>i</a:t>
            </a:r>
            <a:r>
              <a:rPr b="0" lang="it-IT" sz="4000" spc="-1" strike="noStrike">
                <a:solidFill>
                  <a:srgbClr val="000000"/>
                </a:solidFill>
                <a:latin typeface="Arial"/>
              </a:rPr>
              <a:t> </a:t>
            </a:r>
            <a:r>
              <a:rPr b="1" lang="it-IT" sz="3600" spc="-1" strike="noStrike">
                <a:solidFill>
                  <a:srgbClr val="000000"/>
                </a:solidFill>
                <a:latin typeface="Arial"/>
              </a:rPr>
              <a:t>u</a:t>
            </a:r>
            <a:r>
              <a:rPr b="1" lang="it-IT" sz="3600" spc="-1" strike="noStrike">
                <a:solidFill>
                  <a:srgbClr val="000000"/>
                </a:solidFill>
                <a:latin typeface="Arial"/>
              </a:rPr>
              <a:t>t</a:t>
            </a:r>
            <a:r>
              <a:rPr b="1" lang="it-IT" sz="3600" spc="-1" strike="noStrike">
                <a:solidFill>
                  <a:srgbClr val="000000"/>
                </a:solidFill>
                <a:latin typeface="Arial"/>
              </a:rPr>
              <a:t>i</a:t>
            </a:r>
            <a:r>
              <a:rPr b="1" lang="it-IT" sz="3600" spc="-1" strike="noStrike">
                <a:solidFill>
                  <a:srgbClr val="000000"/>
                </a:solidFill>
                <a:latin typeface="Arial"/>
              </a:rPr>
              <a:t>l</a:t>
            </a:r>
            <a:r>
              <a:rPr b="1" lang="it-IT" sz="3600" spc="-1" strike="noStrike">
                <a:solidFill>
                  <a:srgbClr val="000000"/>
                </a:solidFill>
                <a:latin typeface="Arial"/>
              </a:rPr>
              <a:t>i</a:t>
            </a:r>
            <a:r>
              <a:rPr b="1" lang="it-IT" sz="3600" spc="-1" strike="noStrike">
                <a:solidFill>
                  <a:srgbClr val="000000"/>
                </a:solidFill>
                <a:latin typeface="Arial"/>
              </a:rPr>
              <a:t>z</a:t>
            </a:r>
            <a:r>
              <a:rPr b="1" lang="it-IT" sz="3600" spc="-1" strike="noStrike">
                <a:solidFill>
                  <a:srgbClr val="000000"/>
                </a:solidFill>
                <a:latin typeface="Arial"/>
              </a:rPr>
              <a:t>z</a:t>
            </a:r>
            <a:r>
              <a:rPr b="1" lang="it-IT" sz="3600" spc="-1" strike="noStrike">
                <a:solidFill>
                  <a:srgbClr val="000000"/>
                </a:solidFill>
                <a:latin typeface="Arial"/>
              </a:rPr>
              <a:t>a</a:t>
            </a:r>
            <a:r>
              <a:rPr b="1" lang="it-IT" sz="3600" spc="-1" strike="noStrike">
                <a:solidFill>
                  <a:srgbClr val="000000"/>
                </a:solidFill>
                <a:latin typeface="Arial"/>
              </a:rPr>
              <a:t>t</a:t>
            </a:r>
            <a:r>
              <a:rPr b="1" lang="it-IT" sz="3600" spc="-1" strike="noStrike">
                <a:solidFill>
                  <a:srgbClr val="000000"/>
                </a:solidFill>
                <a:latin typeface="Arial"/>
              </a:rPr>
              <a:t>i</a:t>
            </a:r>
            <a:endParaRPr b="0" lang="it-IT" sz="3600" spc="-1" strike="noStrike">
              <a:solidFill>
                <a:srgbClr val="000000"/>
              </a:solidFill>
              <a:latin typeface="Calibri"/>
            </a:endParaRPr>
          </a:p>
        </p:txBody>
      </p:sp>
      <p:sp>
        <p:nvSpPr>
          <p:cNvPr id="100" name="Segnaposto contenuto 2"/>
          <p:cNvSpPr txBox="1"/>
          <p:nvPr/>
        </p:nvSpPr>
        <p:spPr>
          <a:xfrm>
            <a:off x="838080" y="1825560"/>
            <a:ext cx="10515240" cy="4350960"/>
          </a:xfrm>
          <a:prstGeom prst="rect">
            <a:avLst/>
          </a:prstGeom>
          <a:noFill/>
          <a:ln w="0">
            <a:noFill/>
          </a:ln>
        </p:spPr>
        <p:txBody>
          <a:bodyPr>
            <a:noAutofit/>
          </a:bodyPr>
          <a:p>
            <a:pPr marL="228600" indent="-228240">
              <a:lnSpc>
                <a:spcPct val="90000"/>
              </a:lnSpc>
              <a:spcBef>
                <a:spcPts val="1001"/>
              </a:spcBef>
              <a:buClr>
                <a:srgbClr val="000000"/>
              </a:buClr>
              <a:buFont typeface="Arial"/>
              <a:buChar char="•"/>
            </a:pPr>
            <a:r>
              <a:rPr b="0" lang="it-IT" sz="2800" spc="-1" strike="noStrike">
                <a:solidFill>
                  <a:srgbClr val="000000"/>
                </a:solidFill>
                <a:latin typeface="Arial"/>
              </a:rPr>
              <a:t>Java: jdk-15.03</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it-IT" sz="2800" spc="-1" strike="noStrike">
                <a:solidFill>
                  <a:srgbClr val="000000"/>
                </a:solidFill>
                <a:latin typeface="Arial"/>
              </a:rPr>
              <a:t>Server: Tomcat 9 </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it-IT" sz="2800" spc="-1" strike="noStrike">
                <a:solidFill>
                  <a:srgbClr val="000000"/>
                </a:solidFill>
                <a:latin typeface="Arial"/>
              </a:rPr>
              <a:t>Database: MySQL</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it-IT" sz="2800" spc="-1" strike="noStrike">
                <a:solidFill>
                  <a:srgbClr val="000000"/>
                </a:solidFill>
                <a:latin typeface="Arial"/>
              </a:rPr>
              <a:t>Templating: Thymeleaf 3</a:t>
            </a:r>
            <a:endParaRPr b="0" lang="it-IT" sz="2800" spc="-1" strike="noStrike">
              <a:solidFill>
                <a:srgbClr val="000000"/>
              </a:solidFill>
              <a:latin typeface="Calibri"/>
            </a:endParaRPr>
          </a:p>
        </p:txBody>
      </p:sp>
      <p:sp>
        <p:nvSpPr>
          <p:cNvPr id="101"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ED708BEC-BB1B-4BB4-8BC6-25CAA77023AC}" type="slidenum">
              <a:rPr b="0" lang="it-IT" sz="1200" spc="-1" strike="noStrike">
                <a:solidFill>
                  <a:srgbClr val="8b8b8b"/>
                </a:solidFill>
                <a:latin typeface="Calibri"/>
              </a:rPr>
              <a:t>6</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Sequence Diagram - </a:t>
            </a:r>
            <a:r>
              <a:rPr b="0" lang="it-IT" sz="3600" spc="-1" strike="noStrike">
                <a:solidFill>
                  <a:srgbClr val="000000"/>
                </a:solidFill>
                <a:latin typeface="Arial"/>
              </a:rPr>
              <a:t>View item</a:t>
            </a:r>
            <a:endParaRPr b="0" lang="it-IT" sz="3600" spc="-1" strike="noStrike">
              <a:solidFill>
                <a:srgbClr val="000000"/>
              </a:solidFill>
              <a:latin typeface="Calibri"/>
            </a:endParaRPr>
          </a:p>
        </p:txBody>
      </p:sp>
      <p:pic>
        <p:nvPicPr>
          <p:cNvPr id="264" name="Segnaposto contenuto 4" descr=""/>
          <p:cNvPicPr/>
          <p:nvPr/>
        </p:nvPicPr>
        <p:blipFill>
          <a:blip r:embed="rId1"/>
          <a:srcRect l="0" t="8318" r="0" b="0"/>
          <a:stretch/>
        </p:blipFill>
        <p:spPr>
          <a:xfrm>
            <a:off x="1860840" y="1863360"/>
            <a:ext cx="8469720" cy="3989160"/>
          </a:xfrm>
          <a:prstGeom prst="rect">
            <a:avLst/>
          </a:prstGeom>
          <a:ln w="0">
            <a:noFill/>
          </a:ln>
        </p:spPr>
      </p:pic>
      <p:sp>
        <p:nvSpPr>
          <p:cNvPr id="265" name="Segnaposto numero diapositiva 2"/>
          <p:cNvSpPr txBox="1"/>
          <p:nvPr/>
        </p:nvSpPr>
        <p:spPr>
          <a:xfrm>
            <a:off x="8610480" y="6356520"/>
            <a:ext cx="2742840" cy="364680"/>
          </a:xfrm>
          <a:prstGeom prst="rect">
            <a:avLst/>
          </a:prstGeom>
          <a:noFill/>
          <a:ln w="0">
            <a:noFill/>
          </a:ln>
        </p:spPr>
        <p:txBody>
          <a:bodyPr anchor="ctr">
            <a:noAutofit/>
          </a:bodyPr>
          <a:p>
            <a:pPr algn="r">
              <a:lnSpc>
                <a:spcPct val="100000"/>
              </a:lnSpc>
            </a:pPr>
            <a:fld id="{E56F26A1-2817-475F-8EEC-47FB9A88E846}" type="slidenum">
              <a:rPr b="0" lang="it-IT" sz="1200" spc="-1" strike="noStrike">
                <a:solidFill>
                  <a:srgbClr val="8b8b8b"/>
                </a:solidFill>
                <a:latin typeface="Calibri"/>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Sequence Diagram </a:t>
            </a:r>
            <a:r>
              <a:rPr b="0" lang="it-IT" sz="3600" spc="-1" strike="noStrike">
                <a:solidFill>
                  <a:srgbClr val="000000"/>
                </a:solidFill>
                <a:latin typeface="Arial"/>
              </a:rPr>
              <a:t>– Add to cart</a:t>
            </a:r>
            <a:endParaRPr b="0" lang="it-IT" sz="3600" spc="-1" strike="noStrike">
              <a:solidFill>
                <a:srgbClr val="000000"/>
              </a:solidFill>
              <a:latin typeface="Calibri"/>
            </a:endParaRPr>
          </a:p>
        </p:txBody>
      </p:sp>
      <p:pic>
        <p:nvPicPr>
          <p:cNvPr id="267" name="Segnaposto contenuto 3" descr=""/>
          <p:cNvPicPr/>
          <p:nvPr/>
        </p:nvPicPr>
        <p:blipFill>
          <a:blip r:embed="rId1"/>
          <a:srcRect l="0" t="2200" r="0" b="51780"/>
          <a:stretch/>
        </p:blipFill>
        <p:spPr>
          <a:xfrm>
            <a:off x="1775880" y="1690560"/>
            <a:ext cx="8639640" cy="4681440"/>
          </a:xfrm>
          <a:prstGeom prst="rect">
            <a:avLst/>
          </a:prstGeom>
          <a:ln w="0">
            <a:noFill/>
          </a:ln>
        </p:spPr>
      </p:pic>
      <p:sp>
        <p:nvSpPr>
          <p:cNvPr id="268" name="Segnaposto numero diapositiva 2"/>
          <p:cNvSpPr txBox="1"/>
          <p:nvPr/>
        </p:nvSpPr>
        <p:spPr>
          <a:xfrm>
            <a:off x="8610480" y="6356520"/>
            <a:ext cx="2742840" cy="364680"/>
          </a:xfrm>
          <a:prstGeom prst="rect">
            <a:avLst/>
          </a:prstGeom>
          <a:noFill/>
          <a:ln w="0">
            <a:noFill/>
          </a:ln>
        </p:spPr>
        <p:txBody>
          <a:bodyPr anchor="ctr">
            <a:noAutofit/>
          </a:bodyPr>
          <a:p>
            <a:pPr algn="r">
              <a:lnSpc>
                <a:spcPct val="100000"/>
              </a:lnSpc>
            </a:pPr>
            <a:fld id="{531691B7-7092-467D-9373-C9B8B2FCE421}" type="slidenum">
              <a:rPr b="0" lang="it-IT" sz="1200" spc="-1" strike="noStrike">
                <a:solidFill>
                  <a:srgbClr val="8b8b8b"/>
                </a:solidFill>
                <a:latin typeface="Calibri"/>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Sequence Diagram </a:t>
            </a:r>
            <a:r>
              <a:rPr b="0" lang="it-IT" sz="3600" spc="-1" strike="noStrike">
                <a:solidFill>
                  <a:srgbClr val="000000"/>
                </a:solidFill>
                <a:latin typeface="Arial"/>
              </a:rPr>
              <a:t>– Add to cart</a:t>
            </a:r>
            <a:endParaRPr b="0" lang="it-IT" sz="3600" spc="-1" strike="noStrike">
              <a:solidFill>
                <a:srgbClr val="000000"/>
              </a:solidFill>
              <a:latin typeface="Calibri"/>
            </a:endParaRPr>
          </a:p>
        </p:txBody>
      </p:sp>
      <p:pic>
        <p:nvPicPr>
          <p:cNvPr id="270" name="Segnaposto contenuto 6" descr=""/>
          <p:cNvPicPr/>
          <p:nvPr/>
        </p:nvPicPr>
        <p:blipFill>
          <a:blip r:embed="rId1"/>
          <a:srcRect l="0" t="47422" r="0" b="0"/>
          <a:stretch/>
        </p:blipFill>
        <p:spPr>
          <a:xfrm>
            <a:off x="1775880" y="1381680"/>
            <a:ext cx="8639640" cy="5348880"/>
          </a:xfrm>
          <a:prstGeom prst="rect">
            <a:avLst/>
          </a:prstGeom>
          <a:ln w="0">
            <a:noFill/>
          </a:ln>
        </p:spPr>
      </p:pic>
      <p:sp>
        <p:nvSpPr>
          <p:cNvPr id="271" name="Segnaposto numero diapositiva 2"/>
          <p:cNvSpPr txBox="1"/>
          <p:nvPr/>
        </p:nvSpPr>
        <p:spPr>
          <a:xfrm>
            <a:off x="8610480" y="6356520"/>
            <a:ext cx="2742840" cy="364680"/>
          </a:xfrm>
          <a:prstGeom prst="rect">
            <a:avLst/>
          </a:prstGeom>
          <a:noFill/>
          <a:ln w="0">
            <a:noFill/>
          </a:ln>
        </p:spPr>
        <p:txBody>
          <a:bodyPr anchor="ctr">
            <a:noAutofit/>
          </a:bodyPr>
          <a:p>
            <a:pPr algn="r">
              <a:lnSpc>
                <a:spcPct val="100000"/>
              </a:lnSpc>
            </a:pPr>
            <a:fld id="{5436BCB8-0CAD-4C6C-B631-9791C12B2BD2}" type="slidenum">
              <a:rPr b="0" lang="it-IT" sz="1200" spc="-1" strike="noStrike">
                <a:solidFill>
                  <a:srgbClr val="8b8b8b"/>
                </a:solidFill>
                <a:latin typeface="Calibri"/>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Sequence Diagram </a:t>
            </a:r>
            <a:r>
              <a:rPr b="0" lang="it-IT" sz="3600" spc="-1" strike="noStrike">
                <a:solidFill>
                  <a:srgbClr val="000000"/>
                </a:solidFill>
                <a:latin typeface="Arial"/>
              </a:rPr>
              <a:t>–</a:t>
            </a:r>
            <a:r>
              <a:rPr b="1" lang="it-IT" sz="3600" spc="-1" strike="noStrike">
                <a:solidFill>
                  <a:srgbClr val="000000"/>
                </a:solidFill>
                <a:latin typeface="Arial"/>
              </a:rPr>
              <a:t> </a:t>
            </a:r>
            <a:r>
              <a:rPr b="0" lang="it-IT" sz="3600" spc="-1" strike="noStrike">
                <a:solidFill>
                  <a:srgbClr val="000000"/>
                </a:solidFill>
                <a:latin typeface="Arial"/>
              </a:rPr>
              <a:t>View cart</a:t>
            </a:r>
            <a:endParaRPr b="0" lang="it-IT" sz="3600" spc="-1" strike="noStrike">
              <a:solidFill>
                <a:srgbClr val="000000"/>
              </a:solidFill>
              <a:latin typeface="Calibri"/>
            </a:endParaRPr>
          </a:p>
        </p:txBody>
      </p:sp>
      <p:pic>
        <p:nvPicPr>
          <p:cNvPr id="273" name="Segnaposto contenuto 6" descr=""/>
          <p:cNvPicPr/>
          <p:nvPr/>
        </p:nvPicPr>
        <p:blipFill>
          <a:blip r:embed="rId1"/>
          <a:stretch/>
        </p:blipFill>
        <p:spPr>
          <a:xfrm>
            <a:off x="4334040" y="2458080"/>
            <a:ext cx="3524040" cy="3085920"/>
          </a:xfrm>
          <a:prstGeom prst="rect">
            <a:avLst/>
          </a:prstGeom>
          <a:ln w="0">
            <a:noFill/>
          </a:ln>
        </p:spPr>
      </p:pic>
      <p:sp>
        <p:nvSpPr>
          <p:cNvPr id="274" name="Segnaposto numero diapositiva 2"/>
          <p:cNvSpPr txBox="1"/>
          <p:nvPr/>
        </p:nvSpPr>
        <p:spPr>
          <a:xfrm>
            <a:off x="8610480" y="6356520"/>
            <a:ext cx="2742840" cy="364680"/>
          </a:xfrm>
          <a:prstGeom prst="rect">
            <a:avLst/>
          </a:prstGeom>
          <a:noFill/>
          <a:ln w="0">
            <a:noFill/>
          </a:ln>
        </p:spPr>
        <p:txBody>
          <a:bodyPr anchor="ctr">
            <a:noAutofit/>
          </a:bodyPr>
          <a:p>
            <a:pPr algn="r">
              <a:lnSpc>
                <a:spcPct val="100000"/>
              </a:lnSpc>
            </a:pPr>
            <a:fld id="{ACA90701-8784-4655-93D4-E15BD769D1DD}" type="slidenum">
              <a:rPr b="0" lang="it-IT" sz="1200" spc="-1" strike="noStrike">
                <a:solidFill>
                  <a:srgbClr val="8b8b8b"/>
                </a:solidFill>
                <a:latin typeface="Calibri"/>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Sequence Diagram </a:t>
            </a:r>
            <a:r>
              <a:rPr b="0" lang="it-IT" sz="3600" spc="-1" strike="noStrike">
                <a:solidFill>
                  <a:srgbClr val="000000"/>
                </a:solidFill>
                <a:latin typeface="Arial"/>
              </a:rPr>
              <a:t>–</a:t>
            </a:r>
            <a:r>
              <a:rPr b="1" lang="it-IT" sz="3600" spc="-1" strike="noStrike">
                <a:solidFill>
                  <a:srgbClr val="000000"/>
                </a:solidFill>
                <a:latin typeface="Arial"/>
              </a:rPr>
              <a:t> </a:t>
            </a:r>
            <a:r>
              <a:rPr b="0" lang="it-IT" sz="3600" spc="-1" strike="noStrike">
                <a:solidFill>
                  <a:srgbClr val="000000"/>
                </a:solidFill>
                <a:latin typeface="Arial"/>
              </a:rPr>
              <a:t>Do order</a:t>
            </a:r>
            <a:endParaRPr b="0" lang="it-IT" sz="3600" spc="-1" strike="noStrike">
              <a:solidFill>
                <a:srgbClr val="000000"/>
              </a:solidFill>
              <a:latin typeface="Calibri"/>
            </a:endParaRPr>
          </a:p>
        </p:txBody>
      </p:sp>
      <p:sp>
        <p:nvSpPr>
          <p:cNvPr id="276"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A2C50525-AF8C-4C4E-B1DE-8382991E91D0}" type="slidenum">
              <a:rPr b="0" lang="it-IT" sz="1200" spc="-1" strike="noStrike">
                <a:solidFill>
                  <a:srgbClr val="8b8b8b"/>
                </a:solidFill>
                <a:latin typeface="Calibri"/>
              </a:rPr>
              <a:t>&lt;number&gt;</a:t>
            </a:fld>
            <a:endParaRPr b="0" lang="en-US" sz="1200" spc="-1" strike="noStrike">
              <a:latin typeface="Times New Roman"/>
            </a:endParaRPr>
          </a:p>
        </p:txBody>
      </p:sp>
      <p:pic>
        <p:nvPicPr>
          <p:cNvPr id="277" name="" descr=""/>
          <p:cNvPicPr/>
          <p:nvPr/>
        </p:nvPicPr>
        <p:blipFill>
          <a:blip r:embed="rId1"/>
          <a:stretch/>
        </p:blipFill>
        <p:spPr>
          <a:xfrm>
            <a:off x="223920" y="1356840"/>
            <a:ext cx="10977480" cy="506160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Titolo 1_2"/>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Sequence Diagram </a:t>
            </a:r>
            <a:r>
              <a:rPr b="0" lang="it-IT" sz="3600" spc="-1" strike="noStrike">
                <a:solidFill>
                  <a:srgbClr val="000000"/>
                </a:solidFill>
                <a:latin typeface="Arial"/>
              </a:rPr>
              <a:t>–</a:t>
            </a:r>
            <a:r>
              <a:rPr b="1" lang="it-IT" sz="3600" spc="-1" strike="noStrike">
                <a:solidFill>
                  <a:srgbClr val="000000"/>
                </a:solidFill>
                <a:latin typeface="Arial"/>
              </a:rPr>
              <a:t> </a:t>
            </a:r>
            <a:r>
              <a:rPr b="0" lang="it-IT" sz="3600" spc="-1" strike="noStrike">
                <a:solidFill>
                  <a:srgbClr val="000000"/>
                </a:solidFill>
                <a:latin typeface="Arial"/>
              </a:rPr>
              <a:t>Do order</a:t>
            </a:r>
            <a:endParaRPr b="0" lang="it-IT" sz="3600" spc="-1" strike="noStrike">
              <a:solidFill>
                <a:srgbClr val="000000"/>
              </a:solidFill>
              <a:latin typeface="Calibri"/>
            </a:endParaRPr>
          </a:p>
        </p:txBody>
      </p:sp>
      <p:sp>
        <p:nvSpPr>
          <p:cNvPr id="279" name="Segnaposto numero diapositiva 3_2"/>
          <p:cNvSpPr txBox="1"/>
          <p:nvPr/>
        </p:nvSpPr>
        <p:spPr>
          <a:xfrm>
            <a:off x="8610480" y="6356520"/>
            <a:ext cx="2742840" cy="364680"/>
          </a:xfrm>
          <a:prstGeom prst="rect">
            <a:avLst/>
          </a:prstGeom>
          <a:noFill/>
          <a:ln w="0">
            <a:noFill/>
          </a:ln>
        </p:spPr>
        <p:txBody>
          <a:bodyPr anchor="ctr">
            <a:noAutofit/>
          </a:bodyPr>
          <a:p>
            <a:pPr algn="r">
              <a:lnSpc>
                <a:spcPct val="100000"/>
              </a:lnSpc>
            </a:pPr>
            <a:fld id="{9A391F23-6EEB-49EB-B399-BBF39D91F107}" type="slidenum">
              <a:rPr b="0" lang="it-IT" sz="1200" spc="-1" strike="noStrike">
                <a:solidFill>
                  <a:srgbClr val="8b8b8b"/>
                </a:solidFill>
                <a:latin typeface="Calibri"/>
              </a:rPr>
              <a:t>&lt;number&gt;</a:t>
            </a:fld>
            <a:endParaRPr b="0" lang="en-US" sz="1200" spc="-1" strike="noStrike">
              <a:latin typeface="Times New Roman"/>
            </a:endParaRPr>
          </a:p>
        </p:txBody>
      </p:sp>
      <p:pic>
        <p:nvPicPr>
          <p:cNvPr id="280" name="" descr=""/>
          <p:cNvPicPr/>
          <p:nvPr/>
        </p:nvPicPr>
        <p:blipFill>
          <a:blip r:embed="rId1"/>
          <a:stretch/>
        </p:blipFill>
        <p:spPr>
          <a:xfrm>
            <a:off x="499680" y="1371600"/>
            <a:ext cx="10244520" cy="534960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Sequence Diagram </a:t>
            </a:r>
            <a:r>
              <a:rPr b="0" lang="it-IT" sz="3600" spc="-1" strike="noStrike">
                <a:solidFill>
                  <a:srgbClr val="000000"/>
                </a:solidFill>
                <a:latin typeface="Arial"/>
              </a:rPr>
              <a:t>–</a:t>
            </a:r>
            <a:r>
              <a:rPr b="1" lang="it-IT" sz="3600" spc="-1" strike="noStrike">
                <a:solidFill>
                  <a:srgbClr val="000000"/>
                </a:solidFill>
                <a:latin typeface="Arial"/>
              </a:rPr>
              <a:t> </a:t>
            </a:r>
            <a:r>
              <a:rPr b="0" lang="it-IT" sz="3600" spc="-1" strike="noStrike">
                <a:solidFill>
                  <a:srgbClr val="000000"/>
                </a:solidFill>
                <a:latin typeface="Arial"/>
              </a:rPr>
              <a:t>View orders</a:t>
            </a:r>
            <a:endParaRPr b="0" lang="it-IT" sz="3600" spc="-1" strike="noStrike">
              <a:solidFill>
                <a:srgbClr val="000000"/>
              </a:solidFill>
              <a:latin typeface="Calibri"/>
            </a:endParaRPr>
          </a:p>
        </p:txBody>
      </p:sp>
      <p:sp>
        <p:nvSpPr>
          <p:cNvPr id="282"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CA13CDAE-1D10-44EB-BDFE-8A4F964750A8}" type="slidenum">
              <a:rPr b="0" lang="it-IT" sz="1200" spc="-1" strike="noStrike">
                <a:solidFill>
                  <a:srgbClr val="8b8b8b"/>
                </a:solidFill>
                <a:latin typeface="Calibri"/>
              </a:rPr>
              <a:t>&lt;number&gt;</a:t>
            </a:fld>
            <a:endParaRPr b="0" lang="en-US" sz="1200" spc="-1" strike="noStrike">
              <a:latin typeface="Times New Roman"/>
            </a:endParaRPr>
          </a:p>
        </p:txBody>
      </p:sp>
      <p:pic>
        <p:nvPicPr>
          <p:cNvPr id="283" name="" descr=""/>
          <p:cNvPicPr/>
          <p:nvPr/>
        </p:nvPicPr>
        <p:blipFill>
          <a:blip r:embed="rId1"/>
          <a:stretch/>
        </p:blipFill>
        <p:spPr>
          <a:xfrm>
            <a:off x="685800" y="1371600"/>
            <a:ext cx="10014840" cy="519444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Titolo 1_3"/>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Sequence Diagram </a:t>
            </a:r>
            <a:r>
              <a:rPr b="0" lang="it-IT" sz="3600" spc="-1" strike="noStrike">
                <a:solidFill>
                  <a:srgbClr val="000000"/>
                </a:solidFill>
                <a:latin typeface="Arial"/>
              </a:rPr>
              <a:t>–</a:t>
            </a:r>
            <a:r>
              <a:rPr b="1" lang="it-IT" sz="3600" spc="-1" strike="noStrike">
                <a:solidFill>
                  <a:srgbClr val="000000"/>
                </a:solidFill>
                <a:latin typeface="Arial"/>
              </a:rPr>
              <a:t> </a:t>
            </a:r>
            <a:r>
              <a:rPr b="0" lang="it-IT" sz="3600" spc="-1" strike="noStrike">
                <a:solidFill>
                  <a:srgbClr val="000000"/>
                </a:solidFill>
                <a:latin typeface="Arial"/>
              </a:rPr>
              <a:t>View orders</a:t>
            </a:r>
            <a:endParaRPr b="0" lang="it-IT" sz="3600" spc="-1" strike="noStrike">
              <a:solidFill>
                <a:srgbClr val="000000"/>
              </a:solidFill>
              <a:latin typeface="Calibri"/>
            </a:endParaRPr>
          </a:p>
        </p:txBody>
      </p:sp>
      <p:sp>
        <p:nvSpPr>
          <p:cNvPr id="285" name="Segnaposto numero diapositiva 3_3"/>
          <p:cNvSpPr txBox="1"/>
          <p:nvPr/>
        </p:nvSpPr>
        <p:spPr>
          <a:xfrm>
            <a:off x="8610480" y="6356520"/>
            <a:ext cx="2742840" cy="364680"/>
          </a:xfrm>
          <a:prstGeom prst="rect">
            <a:avLst/>
          </a:prstGeom>
          <a:noFill/>
          <a:ln w="0">
            <a:noFill/>
          </a:ln>
        </p:spPr>
        <p:txBody>
          <a:bodyPr anchor="ctr">
            <a:noAutofit/>
          </a:bodyPr>
          <a:p>
            <a:pPr algn="r">
              <a:lnSpc>
                <a:spcPct val="100000"/>
              </a:lnSpc>
            </a:pPr>
            <a:fld id="{39D7F7F6-C4F0-440F-AAFF-38FED1598CD7}" type="slidenum">
              <a:rPr b="0" lang="it-IT" sz="1200" spc="-1" strike="noStrike">
                <a:solidFill>
                  <a:srgbClr val="8b8b8b"/>
                </a:solidFill>
                <a:latin typeface="Calibri"/>
              </a:rPr>
              <a:t>&lt;number&gt;</a:t>
            </a:fld>
            <a:endParaRPr b="0" lang="en-US" sz="1200" spc="-1" strike="noStrike">
              <a:latin typeface="Times New Roman"/>
            </a:endParaRPr>
          </a:p>
        </p:txBody>
      </p:sp>
      <p:pic>
        <p:nvPicPr>
          <p:cNvPr id="286" name="" descr=""/>
          <p:cNvPicPr/>
          <p:nvPr/>
        </p:nvPicPr>
        <p:blipFill>
          <a:blip r:embed="rId1"/>
          <a:stretch/>
        </p:blipFill>
        <p:spPr>
          <a:xfrm>
            <a:off x="685800" y="1371600"/>
            <a:ext cx="9829800" cy="5395680"/>
          </a:xfrm>
          <a:prstGeom prst="rect">
            <a:avLst/>
          </a:prstGeom>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Sequence Diagram </a:t>
            </a:r>
            <a:r>
              <a:rPr b="0" lang="it-IT" sz="3600" spc="-1" strike="noStrike">
                <a:solidFill>
                  <a:srgbClr val="000000"/>
                </a:solidFill>
                <a:latin typeface="Arial"/>
              </a:rPr>
              <a:t>–</a:t>
            </a:r>
            <a:r>
              <a:rPr b="1" lang="it-IT" sz="3600" spc="-1" strike="noStrike">
                <a:solidFill>
                  <a:srgbClr val="000000"/>
                </a:solidFill>
                <a:latin typeface="Arial"/>
              </a:rPr>
              <a:t> </a:t>
            </a:r>
            <a:r>
              <a:rPr b="0" lang="it-IT" sz="3600" spc="-1" strike="noStrike">
                <a:solidFill>
                  <a:srgbClr val="000000"/>
                </a:solidFill>
                <a:latin typeface="Arial"/>
              </a:rPr>
              <a:t>Do logout</a:t>
            </a:r>
            <a:endParaRPr b="0" lang="it-IT" sz="3600" spc="-1" strike="noStrike">
              <a:solidFill>
                <a:srgbClr val="000000"/>
              </a:solidFill>
              <a:latin typeface="Calibri"/>
            </a:endParaRPr>
          </a:p>
        </p:txBody>
      </p:sp>
      <p:pic>
        <p:nvPicPr>
          <p:cNvPr id="288" name="Segnaposto contenuto 4" descr=""/>
          <p:cNvPicPr/>
          <p:nvPr/>
        </p:nvPicPr>
        <p:blipFill>
          <a:blip r:embed="rId1"/>
          <a:srcRect l="0" t="12250" r="0" b="0"/>
          <a:stretch/>
        </p:blipFill>
        <p:spPr>
          <a:xfrm>
            <a:off x="3486240" y="2764440"/>
            <a:ext cx="5219280" cy="2874600"/>
          </a:xfrm>
          <a:prstGeom prst="rect">
            <a:avLst/>
          </a:prstGeom>
          <a:ln w="0">
            <a:noFill/>
          </a:ln>
        </p:spPr>
      </p:pic>
      <p:sp>
        <p:nvSpPr>
          <p:cNvPr id="289" name="Segnaposto numero diapositiva 2"/>
          <p:cNvSpPr txBox="1"/>
          <p:nvPr/>
        </p:nvSpPr>
        <p:spPr>
          <a:xfrm>
            <a:off x="8610480" y="6356520"/>
            <a:ext cx="2742840" cy="364680"/>
          </a:xfrm>
          <a:prstGeom prst="rect">
            <a:avLst/>
          </a:prstGeom>
          <a:noFill/>
          <a:ln w="0">
            <a:noFill/>
          </a:ln>
        </p:spPr>
        <p:txBody>
          <a:bodyPr anchor="ctr">
            <a:noAutofit/>
          </a:bodyPr>
          <a:p>
            <a:pPr algn="r">
              <a:lnSpc>
                <a:spcPct val="100000"/>
              </a:lnSpc>
            </a:pPr>
            <a:fld id="{25C1252A-BB91-4F24-AE5B-853F8D8E6F34}" type="slidenum">
              <a:rPr b="0" lang="it-IT" sz="1200" spc="-1" strike="noStrike">
                <a:solidFill>
                  <a:srgbClr val="8b8b8b"/>
                </a:solidFill>
                <a:latin typeface="Calibri"/>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Scelte implementative </a:t>
            </a:r>
            <a:r>
              <a:rPr b="0" lang="it-IT" sz="3600" spc="-1" strike="noStrike">
                <a:solidFill>
                  <a:srgbClr val="000000"/>
                </a:solidFill>
                <a:latin typeface="Arial"/>
              </a:rPr>
              <a:t>– gestione degli errori</a:t>
            </a:r>
            <a:endParaRPr b="0" lang="it-IT" sz="3600" spc="-1" strike="noStrike">
              <a:solidFill>
                <a:srgbClr val="000000"/>
              </a:solidFill>
              <a:latin typeface="Calibri"/>
            </a:endParaRPr>
          </a:p>
        </p:txBody>
      </p:sp>
      <p:sp>
        <p:nvSpPr>
          <p:cNvPr id="103" name="Segnaposto contenuto 2"/>
          <p:cNvSpPr txBox="1"/>
          <p:nvPr/>
        </p:nvSpPr>
        <p:spPr>
          <a:xfrm>
            <a:off x="838080" y="1825560"/>
            <a:ext cx="10515240" cy="4350960"/>
          </a:xfrm>
          <a:prstGeom prst="rect">
            <a:avLst/>
          </a:prstGeom>
          <a:noFill/>
          <a:ln w="0">
            <a:noFill/>
          </a:ln>
        </p:spPr>
        <p:txBody>
          <a:bodyPr>
            <a:normAutofit/>
          </a:bodyPr>
          <a:p>
            <a:pPr>
              <a:lnSpc>
                <a:spcPct val="90000"/>
              </a:lnSpc>
              <a:spcBef>
                <a:spcPts val="1001"/>
              </a:spcBef>
              <a:tabLst>
                <a:tab algn="l" pos="0"/>
              </a:tabLst>
            </a:pPr>
            <a:r>
              <a:rPr b="0" lang="it-IT" sz="2800" spc="-1" strike="noStrike">
                <a:solidFill>
                  <a:srgbClr val="000000"/>
                </a:solidFill>
                <a:latin typeface="Segoe UI"/>
              </a:rPr>
              <a:t>Le eccezioni generate da query al database sono intercettate dai DAO e convertite in DatabaseException, che vengono catturate dalla servlet chiamante. Gli errori rappresentati da queste, insieme al resto delle eccezioni, vengono incapsulati in apposite classi del tipo ErrorMessage, così strutturate:</a:t>
            </a:r>
            <a:endParaRPr b="0" lang="it-IT" sz="2800" spc="-1" strike="noStrike">
              <a:solidFill>
                <a:srgbClr val="000000"/>
              </a:solidFill>
              <a:latin typeface="Calibri"/>
            </a:endParaRPr>
          </a:p>
          <a:p>
            <a:pPr lvl="1" marL="685800" indent="-228240">
              <a:lnSpc>
                <a:spcPct val="90000"/>
              </a:lnSpc>
              <a:spcBef>
                <a:spcPts val="499"/>
              </a:spcBef>
              <a:buClr>
                <a:srgbClr val="000000"/>
              </a:buClr>
              <a:buFont typeface="Arial"/>
              <a:buChar char="•"/>
              <a:tabLst>
                <a:tab algn="l" pos="0"/>
              </a:tabLst>
            </a:pPr>
            <a:r>
              <a:rPr b="0" lang="it-IT" sz="2400" spc="-1" strike="noStrike">
                <a:solidFill>
                  <a:srgbClr val="000000"/>
                </a:solidFill>
                <a:latin typeface="Arial"/>
              </a:rPr>
              <a:t>Titolo: tipo di errore </a:t>
            </a:r>
            <a:endParaRPr b="0" lang="it-IT" sz="2400" spc="-1" strike="noStrike">
              <a:solidFill>
                <a:srgbClr val="000000"/>
              </a:solidFill>
              <a:latin typeface="Calibri"/>
            </a:endParaRPr>
          </a:p>
          <a:p>
            <a:pPr lvl="1" marL="685800" indent="-228240">
              <a:lnSpc>
                <a:spcPct val="90000"/>
              </a:lnSpc>
              <a:spcBef>
                <a:spcPts val="499"/>
              </a:spcBef>
              <a:buClr>
                <a:srgbClr val="000000"/>
              </a:buClr>
              <a:buFont typeface="Arial"/>
              <a:buChar char="•"/>
              <a:tabLst>
                <a:tab algn="l" pos="0"/>
              </a:tabLst>
            </a:pPr>
            <a:r>
              <a:rPr b="0" lang="it-IT" sz="2400" spc="-1" strike="noStrike">
                <a:solidFill>
                  <a:srgbClr val="000000"/>
                </a:solidFill>
                <a:latin typeface="Arial"/>
              </a:rPr>
              <a:t>Body: messaggio specifico</a:t>
            </a:r>
            <a:endParaRPr b="0" lang="it-IT" sz="2400" spc="-1" strike="noStrike">
              <a:solidFill>
                <a:srgbClr val="000000"/>
              </a:solidFill>
              <a:latin typeface="Calibri"/>
            </a:endParaRPr>
          </a:p>
          <a:p>
            <a:pPr>
              <a:lnSpc>
                <a:spcPct val="90000"/>
              </a:lnSpc>
              <a:spcBef>
                <a:spcPts val="1001"/>
              </a:spcBef>
              <a:tabLst>
                <a:tab algn="l" pos="0"/>
              </a:tabLst>
            </a:pPr>
            <a:r>
              <a:rPr b="0" lang="it-IT" sz="2800" spc="-1" strike="noStrike">
                <a:solidFill>
                  <a:srgbClr val="000000"/>
                </a:solidFill>
                <a:latin typeface="Arial"/>
              </a:rPr>
              <a:t>Dopo la generazione del messaggio viene fatta una redirect alla pagina che ha effettuato la request incorporando l’errore nell’apposito «div».</a:t>
            </a:r>
            <a:endParaRPr b="0" lang="it-IT" sz="2800" spc="-1" strike="noStrike">
              <a:solidFill>
                <a:srgbClr val="000000"/>
              </a:solidFill>
              <a:latin typeface="Calibri"/>
            </a:endParaRPr>
          </a:p>
        </p:txBody>
      </p:sp>
      <p:sp>
        <p:nvSpPr>
          <p:cNvPr id="104"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288A48C5-2D25-4667-BC80-0A77E76614C1}" type="slidenum">
              <a:rPr b="0" lang="it-IT" sz="1200" spc="-1" strike="noStrike">
                <a:solidFill>
                  <a:srgbClr val="8b8b8b"/>
                </a:solidFill>
                <a:latin typeface="Calibri"/>
              </a:rPr>
              <a:t>7</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Scelte implementative </a:t>
            </a:r>
            <a:r>
              <a:rPr b="0" lang="it-IT" sz="3600" spc="-1" strike="noStrike">
                <a:solidFill>
                  <a:srgbClr val="000000"/>
                </a:solidFill>
                <a:latin typeface="Arial"/>
              </a:rPr>
              <a:t>– filtri</a:t>
            </a:r>
            <a:endParaRPr b="0" lang="it-IT" sz="3600" spc="-1" strike="noStrike">
              <a:solidFill>
                <a:srgbClr val="000000"/>
              </a:solidFill>
              <a:latin typeface="Calibri"/>
            </a:endParaRPr>
          </a:p>
        </p:txBody>
      </p:sp>
      <p:sp>
        <p:nvSpPr>
          <p:cNvPr id="106" name="Segnaposto contenuto 2"/>
          <p:cNvSpPr txBox="1"/>
          <p:nvPr/>
        </p:nvSpPr>
        <p:spPr>
          <a:xfrm>
            <a:off x="838080" y="1825560"/>
            <a:ext cx="10515240" cy="4350960"/>
          </a:xfrm>
          <a:prstGeom prst="rect">
            <a:avLst/>
          </a:prstGeom>
          <a:noFill/>
          <a:ln w="0">
            <a:noFill/>
          </a:ln>
        </p:spPr>
        <p:txBody>
          <a:bodyPr>
            <a:normAutofit/>
          </a:bodyPr>
          <a:p>
            <a:pPr>
              <a:lnSpc>
                <a:spcPct val="90000"/>
              </a:lnSpc>
              <a:spcBef>
                <a:spcPts val="1001"/>
              </a:spcBef>
              <a:tabLst>
                <a:tab algn="l" pos="0"/>
              </a:tabLst>
            </a:pPr>
            <a:r>
              <a:rPr b="0" lang="it-IT" sz="2800" spc="-1" strike="noStrike">
                <a:solidFill>
                  <a:srgbClr val="000000"/>
                </a:solidFill>
                <a:latin typeface="Arial"/>
              </a:rPr>
              <a:t>Si è deciso di implementare un filtro per evitare la ripetizione di vari controlli all’interno delle servlet.</a:t>
            </a:r>
            <a:endParaRPr b="0" lang="it-IT" sz="2800" spc="-1" strike="noStrike">
              <a:solidFill>
                <a:srgbClr val="000000"/>
              </a:solidFill>
              <a:latin typeface="Calibri"/>
            </a:endParaRPr>
          </a:p>
          <a:p>
            <a:pPr>
              <a:lnSpc>
                <a:spcPct val="90000"/>
              </a:lnSpc>
              <a:spcBef>
                <a:spcPts val="1001"/>
              </a:spcBef>
              <a:tabLst>
                <a:tab algn="l" pos="0"/>
              </a:tabLst>
            </a:pPr>
            <a:r>
              <a:rPr b="0" lang="it-IT" sz="2800" spc="-1" strike="noStrike">
                <a:solidFill>
                  <a:srgbClr val="000000"/>
                </a:solidFill>
                <a:latin typeface="Arial"/>
              </a:rPr>
              <a:t>I controlli effettuati sono i seguenti:</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rPr>
              <a:t>Un utente non loggato che cerca di accedere a una pagina che richiede l’autenticazione viene reindirizzato alla pagina di «login».</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rPr>
              <a:t>Un utente che tenta di accedere a un path sconosciuto viene rimandato alla «home».</a:t>
            </a: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p:txBody>
      </p:sp>
      <p:sp>
        <p:nvSpPr>
          <p:cNvPr id="107"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DF205451-6EB1-41BA-BE50-39026A133F67}" type="slidenum">
              <a:rPr b="0" lang="it-IT" sz="1200" spc="-1" strike="noStrike">
                <a:solidFill>
                  <a:srgbClr val="8b8b8b"/>
                </a:solidFill>
                <a:latin typeface="Calibri"/>
              </a:rPr>
              <a:t>8</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Titolo 1"/>
          <p:cNvSpPr txBox="1"/>
          <p:nvPr/>
        </p:nvSpPr>
        <p:spPr>
          <a:xfrm>
            <a:off x="838080" y="365040"/>
            <a:ext cx="10515240" cy="1325160"/>
          </a:xfrm>
          <a:prstGeom prst="rect">
            <a:avLst/>
          </a:prstGeom>
          <a:noFill/>
          <a:ln w="0">
            <a:noFill/>
          </a:ln>
        </p:spPr>
        <p:txBody>
          <a:bodyPr anchor="ctr">
            <a:normAutofit/>
          </a:bodyPr>
          <a:p>
            <a:pPr>
              <a:lnSpc>
                <a:spcPct val="90000"/>
              </a:lnSpc>
            </a:pPr>
            <a:r>
              <a:rPr b="1" lang="it-IT" sz="3600" spc="-1" strike="noStrike">
                <a:solidFill>
                  <a:srgbClr val="000000"/>
                </a:solidFill>
                <a:latin typeface="Arial"/>
              </a:rPr>
              <a:t>Scelte implementative </a:t>
            </a:r>
            <a:r>
              <a:rPr b="0" lang="it-IT" sz="3600" spc="-1" strike="noStrike">
                <a:solidFill>
                  <a:srgbClr val="000000"/>
                </a:solidFill>
                <a:latin typeface="Arial"/>
              </a:rPr>
              <a:t>– session</a:t>
            </a:r>
            <a:endParaRPr b="0" lang="it-IT" sz="3600" spc="-1" strike="noStrike">
              <a:solidFill>
                <a:srgbClr val="000000"/>
              </a:solidFill>
              <a:latin typeface="Calibri"/>
            </a:endParaRPr>
          </a:p>
        </p:txBody>
      </p:sp>
      <p:sp>
        <p:nvSpPr>
          <p:cNvPr id="109" name="Segnaposto contenuto 2"/>
          <p:cNvSpPr txBox="1"/>
          <p:nvPr/>
        </p:nvSpPr>
        <p:spPr>
          <a:xfrm>
            <a:off x="838080" y="1825560"/>
            <a:ext cx="10515240" cy="4350960"/>
          </a:xfrm>
          <a:prstGeom prst="rect">
            <a:avLst/>
          </a:prstGeom>
          <a:noFill/>
          <a:ln w="0">
            <a:noFill/>
          </a:ln>
        </p:spPr>
        <p:txBody>
          <a:bodyPr>
            <a:normAutofit/>
          </a:bodyPr>
          <a:p>
            <a:pPr>
              <a:lnSpc>
                <a:spcPct val="90000"/>
              </a:lnSpc>
              <a:spcBef>
                <a:spcPts val="1001"/>
              </a:spcBef>
              <a:tabLst>
                <a:tab algn="l" pos="0"/>
              </a:tabLst>
            </a:pPr>
            <a:r>
              <a:rPr b="0" lang="it-IT" sz="2800" spc="-1" strike="noStrike">
                <a:solidFill>
                  <a:srgbClr val="000000"/>
                </a:solidFill>
                <a:latin typeface="Arial"/>
              </a:rPr>
              <a:t>Nella session vengono salvate: </a:t>
            </a: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rPr>
              <a:t>Le informazioni dell’utente </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rPr>
              <a:t>La keyword cercata</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rPr>
              <a:t>La lista di id degli item visualizzati</a:t>
            </a:r>
            <a:endParaRPr b="0" lang="it-IT"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it-IT" sz="2800" spc="-1" strike="noStrike">
                <a:solidFill>
                  <a:srgbClr val="000000"/>
                </a:solidFill>
                <a:latin typeface="Arial"/>
              </a:rPr>
              <a:t>Le informazioni del contenuto del carrello</a:t>
            </a: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a:p>
            <a:pPr marL="457200">
              <a:lnSpc>
                <a:spcPct val="90000"/>
              </a:lnSpc>
              <a:spcBef>
                <a:spcPts val="499"/>
              </a:spcBef>
              <a:tabLst>
                <a:tab algn="l" pos="0"/>
              </a:tabLst>
            </a:pP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a:p>
            <a:pPr>
              <a:lnSpc>
                <a:spcPct val="90000"/>
              </a:lnSpc>
              <a:spcBef>
                <a:spcPts val="1001"/>
              </a:spcBef>
              <a:tabLst>
                <a:tab algn="l" pos="0"/>
              </a:tabLst>
            </a:pPr>
            <a:endParaRPr b="0" lang="it-IT" sz="2800" spc="-1" strike="noStrike">
              <a:solidFill>
                <a:srgbClr val="000000"/>
              </a:solidFill>
              <a:latin typeface="Calibri"/>
            </a:endParaRPr>
          </a:p>
        </p:txBody>
      </p:sp>
      <p:sp>
        <p:nvSpPr>
          <p:cNvPr id="110" name="Segnaposto numero diapositiva 3"/>
          <p:cNvSpPr txBox="1"/>
          <p:nvPr/>
        </p:nvSpPr>
        <p:spPr>
          <a:xfrm>
            <a:off x="8610480" y="6356520"/>
            <a:ext cx="2742840" cy="364680"/>
          </a:xfrm>
          <a:prstGeom prst="rect">
            <a:avLst/>
          </a:prstGeom>
          <a:noFill/>
          <a:ln w="0">
            <a:noFill/>
          </a:ln>
        </p:spPr>
        <p:txBody>
          <a:bodyPr anchor="ctr">
            <a:noAutofit/>
          </a:bodyPr>
          <a:p>
            <a:pPr algn="r">
              <a:lnSpc>
                <a:spcPct val="100000"/>
              </a:lnSpc>
            </a:pPr>
            <a:fld id="{04B18221-CB45-4788-9CFF-6CB0FD5E0471}" type="slidenum">
              <a:rPr b="0" lang="it-IT" sz="1200" spc="-1" strike="noStrike">
                <a:solidFill>
                  <a:srgbClr val="8b8b8b"/>
                </a:solidFill>
                <a:latin typeface="Calibri"/>
              </a:rPr>
              <a:t>9</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382</TotalTime>
  <Application>LibreOffice/7.1.4.2$Linux_X86_64 LibreOffice_project/10$Build-2</Application>
  <AppVersion>15.0000</AppVersion>
  <Words>3091</Words>
  <Paragraphs>416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2021-06-18T16:13:37Z</dcterms:created>
  <dc:creator>Margherita Musumeci</dc:creator>
  <dc:description/>
  <dc:language>en-US</dc:language>
  <cp:lastModifiedBy/>
  <dcterms:modified xsi:type="dcterms:W3CDTF">2021-06-28T01:10:23Z</dcterms:modified>
  <cp:revision>30</cp:revision>
  <dc:subject/>
  <dc:title>Progetto di TIW</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64</vt:i4>
  </property>
</Properties>
</file>